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667" r:id="rId2"/>
    <p:sldId id="736" r:id="rId3"/>
    <p:sldId id="735" r:id="rId4"/>
    <p:sldId id="708" r:id="rId5"/>
    <p:sldId id="707" r:id="rId6"/>
    <p:sldId id="709" r:id="rId7"/>
    <p:sldId id="706" r:id="rId8"/>
    <p:sldId id="710" r:id="rId9"/>
    <p:sldId id="713" r:id="rId10"/>
    <p:sldId id="745" r:id="rId11"/>
    <p:sldId id="744" r:id="rId12"/>
    <p:sldId id="738" r:id="rId13"/>
    <p:sldId id="739" r:id="rId14"/>
    <p:sldId id="740" r:id="rId15"/>
    <p:sldId id="741" r:id="rId16"/>
    <p:sldId id="742" r:id="rId17"/>
    <p:sldId id="743" r:id="rId18"/>
    <p:sldId id="731" r:id="rId19"/>
    <p:sldId id="714" r:id="rId20"/>
    <p:sldId id="715" r:id="rId21"/>
    <p:sldId id="722" r:id="rId22"/>
    <p:sldId id="717" r:id="rId23"/>
    <p:sldId id="733" r:id="rId24"/>
    <p:sldId id="716" r:id="rId25"/>
    <p:sldId id="719" r:id="rId26"/>
    <p:sldId id="721" r:id="rId27"/>
    <p:sldId id="723" r:id="rId28"/>
    <p:sldId id="725" r:id="rId29"/>
    <p:sldId id="727" r:id="rId30"/>
    <p:sldId id="728" r:id="rId31"/>
    <p:sldId id="726" r:id="rId32"/>
    <p:sldId id="712" r:id="rId33"/>
    <p:sldId id="720" r:id="rId34"/>
    <p:sldId id="730" r:id="rId35"/>
    <p:sldId id="734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2"/>
    <a:srgbClr val="87431B"/>
    <a:srgbClr val="FEA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2"/>
    <p:restoredTop sz="96197"/>
  </p:normalViewPr>
  <p:slideViewPr>
    <p:cSldViewPr snapToGrid="0" snapToObjects="1">
      <p:cViewPr>
        <p:scale>
          <a:sx n="94" d="100"/>
          <a:sy n="94" d="100"/>
        </p:scale>
        <p:origin x="3760" y="1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62BCD-2509-4B36-9F79-B1C817493F2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245EA2-FD86-44F7-BB05-CEE4681338D3}">
      <dgm:prSet/>
      <dgm:spPr/>
      <dgm:t>
        <a:bodyPr/>
        <a:lstStyle/>
        <a:p>
          <a:r>
            <a:rPr lang="en-US"/>
            <a:t>Where am I going with this?</a:t>
          </a:r>
        </a:p>
      </dgm:t>
    </dgm:pt>
    <dgm:pt modelId="{9AB8939B-3A58-4FDD-B2BE-C32C18ABB3D8}" type="parTrans" cxnId="{B820127B-89B5-40D6-80E0-7E6BDC8955DF}">
      <dgm:prSet/>
      <dgm:spPr/>
      <dgm:t>
        <a:bodyPr/>
        <a:lstStyle/>
        <a:p>
          <a:endParaRPr lang="en-US"/>
        </a:p>
      </dgm:t>
    </dgm:pt>
    <dgm:pt modelId="{F4F11F2E-40A5-426F-8EE6-7F24307E6357}" type="sibTrans" cxnId="{B820127B-89B5-40D6-80E0-7E6BDC8955DF}">
      <dgm:prSet/>
      <dgm:spPr/>
      <dgm:t>
        <a:bodyPr/>
        <a:lstStyle/>
        <a:p>
          <a:endParaRPr lang="en-US"/>
        </a:p>
      </dgm:t>
    </dgm:pt>
    <dgm:pt modelId="{675D4614-AA2D-44E2-8295-93E8F5C773E5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gm:t>
    </dgm:pt>
    <dgm:pt modelId="{7DC36D06-8199-47E8-A4E5-D4A71DAFA526}" type="parTrans" cxnId="{66D280DE-CE55-4CC1-82E0-B0C680F1EB9C}">
      <dgm:prSet/>
      <dgm:spPr/>
      <dgm:t>
        <a:bodyPr/>
        <a:lstStyle/>
        <a:p>
          <a:endParaRPr lang="en-US"/>
        </a:p>
      </dgm:t>
    </dgm:pt>
    <dgm:pt modelId="{2D67FFD2-3B85-4E06-99EF-72E20305E10E}" type="sibTrans" cxnId="{66D280DE-CE55-4CC1-82E0-B0C680F1EB9C}">
      <dgm:prSet/>
      <dgm:spPr/>
      <dgm:t>
        <a:bodyPr/>
        <a:lstStyle/>
        <a:p>
          <a:endParaRPr lang="en-US"/>
        </a:p>
      </dgm:t>
    </dgm:pt>
    <dgm:pt modelId="{827B0942-8099-4E8B-BAEB-6D355FAC131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gm:t>
    </dgm:pt>
    <dgm:pt modelId="{4BF62E95-306B-439D-9431-053BADE41373}" type="parTrans" cxnId="{C906F889-DEDE-4875-A92B-740BE3BFE4E5}">
      <dgm:prSet/>
      <dgm:spPr/>
      <dgm:t>
        <a:bodyPr/>
        <a:lstStyle/>
        <a:p>
          <a:endParaRPr lang="en-US"/>
        </a:p>
      </dgm:t>
    </dgm:pt>
    <dgm:pt modelId="{2B3F584F-9458-4318-9672-83C100FE93AD}" type="sibTrans" cxnId="{C906F889-DEDE-4875-A92B-740BE3BFE4E5}">
      <dgm:prSet/>
      <dgm:spPr/>
      <dgm:t>
        <a:bodyPr/>
        <a:lstStyle/>
        <a:p>
          <a:endParaRPr lang="en-US"/>
        </a:p>
      </dgm:t>
    </dgm:pt>
    <dgm:pt modelId="{950C8A2B-927D-4F17-BC7E-D8CE25571BBF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gm:t>
    </dgm:pt>
    <dgm:pt modelId="{9A14B047-928A-4AF4-BFB7-9A78205C8CB0}" type="parTrans" cxnId="{45943AD0-7E0C-4B44-8814-6151CD8AD896}">
      <dgm:prSet/>
      <dgm:spPr/>
      <dgm:t>
        <a:bodyPr/>
        <a:lstStyle/>
        <a:p>
          <a:endParaRPr lang="en-US"/>
        </a:p>
      </dgm:t>
    </dgm:pt>
    <dgm:pt modelId="{5C755DCE-ED1B-40AE-AD18-88D6AE45E220}" type="sibTrans" cxnId="{45943AD0-7E0C-4B44-8814-6151CD8AD896}">
      <dgm:prSet/>
      <dgm:spPr/>
      <dgm:t>
        <a:bodyPr/>
        <a:lstStyle/>
        <a:p>
          <a:endParaRPr lang="en-US"/>
        </a:p>
      </dgm:t>
    </dgm:pt>
    <dgm:pt modelId="{47A55D97-B169-4F4B-BD46-26A43E80CA96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gm:t>
    </dgm:pt>
    <dgm:pt modelId="{6C077B00-665A-4BC2-9A6D-2623769AACC4}" type="parTrans" cxnId="{68B22392-4571-452B-A7B0-027737E741BF}">
      <dgm:prSet/>
      <dgm:spPr/>
      <dgm:t>
        <a:bodyPr/>
        <a:lstStyle/>
        <a:p>
          <a:endParaRPr lang="en-US"/>
        </a:p>
      </dgm:t>
    </dgm:pt>
    <dgm:pt modelId="{D1E1171A-5384-4485-AF13-B90D85A37A7B}" type="sibTrans" cxnId="{68B22392-4571-452B-A7B0-027737E741BF}">
      <dgm:prSet/>
      <dgm:spPr/>
      <dgm:t>
        <a:bodyPr/>
        <a:lstStyle/>
        <a:p>
          <a:endParaRPr lang="en-US"/>
        </a:p>
      </dgm:t>
    </dgm:pt>
    <dgm:pt modelId="{DBB8EEA7-F6EE-4328-A1B5-0F7FB1CDE320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gm:t>
    </dgm:pt>
    <dgm:pt modelId="{FFFBEA87-642D-4058-9579-1748090B30B0}" type="parTrans" cxnId="{6EB3282D-6D40-48E3-BAAA-33B425188357}">
      <dgm:prSet/>
      <dgm:spPr/>
      <dgm:t>
        <a:bodyPr/>
        <a:lstStyle/>
        <a:p>
          <a:endParaRPr lang="en-US"/>
        </a:p>
      </dgm:t>
    </dgm:pt>
    <dgm:pt modelId="{4897BCB0-FD21-4630-B650-30FDD85FE243}" type="sibTrans" cxnId="{6EB3282D-6D40-48E3-BAAA-33B425188357}">
      <dgm:prSet/>
      <dgm:spPr/>
      <dgm:t>
        <a:bodyPr/>
        <a:lstStyle/>
        <a:p>
          <a:endParaRPr lang="en-US"/>
        </a:p>
      </dgm:t>
    </dgm:pt>
    <dgm:pt modelId="{6FA32032-2B25-FF40-BE09-3522ABF95698}" type="pres">
      <dgm:prSet presAssocID="{B8F62BCD-2509-4B36-9F79-B1C817493F2D}" presName="diagram" presStyleCnt="0">
        <dgm:presLayoutVars>
          <dgm:dir/>
          <dgm:resizeHandles val="exact"/>
        </dgm:presLayoutVars>
      </dgm:prSet>
      <dgm:spPr/>
    </dgm:pt>
    <dgm:pt modelId="{52697D03-4DC0-EB49-87F5-38CE39B1E522}" type="pres">
      <dgm:prSet presAssocID="{4D245EA2-FD86-44F7-BB05-CEE4681338D3}" presName="node" presStyleLbl="node1" presStyleIdx="0" presStyleCnt="6">
        <dgm:presLayoutVars>
          <dgm:bulletEnabled val="1"/>
        </dgm:presLayoutVars>
      </dgm:prSet>
      <dgm:spPr/>
    </dgm:pt>
    <dgm:pt modelId="{1C90AF35-370F-034C-9B69-C9A14ED30203}" type="pres">
      <dgm:prSet presAssocID="{F4F11F2E-40A5-426F-8EE6-7F24307E6357}" presName="sibTrans" presStyleCnt="0"/>
      <dgm:spPr/>
    </dgm:pt>
    <dgm:pt modelId="{B5A95B63-62FE-FA42-8720-0CD194DF845D}" type="pres">
      <dgm:prSet presAssocID="{675D4614-AA2D-44E2-8295-93E8F5C773E5}" presName="node" presStyleLbl="node1" presStyleIdx="1" presStyleCnt="6">
        <dgm:presLayoutVars>
          <dgm:bulletEnabled val="1"/>
        </dgm:presLayoutVars>
      </dgm:prSet>
      <dgm:spPr/>
    </dgm:pt>
    <dgm:pt modelId="{193F323A-55B5-7F4F-B699-BD09050069E2}" type="pres">
      <dgm:prSet presAssocID="{2D67FFD2-3B85-4E06-99EF-72E20305E10E}" presName="sibTrans" presStyleCnt="0"/>
      <dgm:spPr/>
    </dgm:pt>
    <dgm:pt modelId="{BA516EF1-EAA0-D94C-9D3E-B0B1A20C8B9E}" type="pres">
      <dgm:prSet presAssocID="{827B0942-8099-4E8B-BAEB-6D355FAC1313}" presName="node" presStyleLbl="node1" presStyleIdx="2" presStyleCnt="6">
        <dgm:presLayoutVars>
          <dgm:bulletEnabled val="1"/>
        </dgm:presLayoutVars>
      </dgm:prSet>
      <dgm:spPr/>
    </dgm:pt>
    <dgm:pt modelId="{F2B2F9B5-9035-4E43-B85F-CAF5B47CC3F8}" type="pres">
      <dgm:prSet presAssocID="{2B3F584F-9458-4318-9672-83C100FE93AD}" presName="sibTrans" presStyleCnt="0"/>
      <dgm:spPr/>
    </dgm:pt>
    <dgm:pt modelId="{6609DA45-4BE2-C343-9C40-292F12897919}" type="pres">
      <dgm:prSet presAssocID="{950C8A2B-927D-4F17-BC7E-D8CE25571BBF}" presName="node" presStyleLbl="node1" presStyleIdx="3" presStyleCnt="6">
        <dgm:presLayoutVars>
          <dgm:bulletEnabled val="1"/>
        </dgm:presLayoutVars>
      </dgm:prSet>
      <dgm:spPr/>
    </dgm:pt>
    <dgm:pt modelId="{2956CC6F-6694-714C-9D61-1BADCA52704F}" type="pres">
      <dgm:prSet presAssocID="{5C755DCE-ED1B-40AE-AD18-88D6AE45E220}" presName="sibTrans" presStyleCnt="0"/>
      <dgm:spPr/>
    </dgm:pt>
    <dgm:pt modelId="{01421AF2-2D4F-A745-BD52-9DB4038BE60E}" type="pres">
      <dgm:prSet presAssocID="{47A55D97-B169-4F4B-BD46-26A43E80CA96}" presName="node" presStyleLbl="node1" presStyleIdx="4" presStyleCnt="6">
        <dgm:presLayoutVars>
          <dgm:bulletEnabled val="1"/>
        </dgm:presLayoutVars>
      </dgm:prSet>
      <dgm:spPr/>
    </dgm:pt>
    <dgm:pt modelId="{2F733411-3D8D-A94F-93D6-64313FEF504F}" type="pres">
      <dgm:prSet presAssocID="{D1E1171A-5384-4485-AF13-B90D85A37A7B}" presName="sibTrans" presStyleCnt="0"/>
      <dgm:spPr/>
    </dgm:pt>
    <dgm:pt modelId="{77AD97EA-BCED-7547-B7D2-6F5982D183BA}" type="pres">
      <dgm:prSet presAssocID="{DBB8EEA7-F6EE-4328-A1B5-0F7FB1CDE320}" presName="node" presStyleLbl="node1" presStyleIdx="5" presStyleCnt="6">
        <dgm:presLayoutVars>
          <dgm:bulletEnabled val="1"/>
        </dgm:presLayoutVars>
      </dgm:prSet>
      <dgm:spPr/>
    </dgm:pt>
  </dgm:ptLst>
  <dgm:cxnLst>
    <dgm:cxn modelId="{2195FD13-75E3-A344-8152-DABC5EA2D878}" type="presOf" srcId="{47A55D97-B169-4F4B-BD46-26A43E80CA96}" destId="{01421AF2-2D4F-A745-BD52-9DB4038BE60E}" srcOrd="0" destOrd="0" presId="urn:microsoft.com/office/officeart/2005/8/layout/default"/>
    <dgm:cxn modelId="{6EB3282D-6D40-48E3-BAAA-33B425188357}" srcId="{B8F62BCD-2509-4B36-9F79-B1C817493F2D}" destId="{DBB8EEA7-F6EE-4328-A1B5-0F7FB1CDE320}" srcOrd="5" destOrd="0" parTransId="{FFFBEA87-642D-4058-9579-1748090B30B0}" sibTransId="{4897BCB0-FD21-4630-B650-30FDD85FE243}"/>
    <dgm:cxn modelId="{56106F63-07B6-7042-9AE9-0424CA4F8CE4}" type="presOf" srcId="{950C8A2B-927D-4F17-BC7E-D8CE25571BBF}" destId="{6609DA45-4BE2-C343-9C40-292F12897919}" srcOrd="0" destOrd="0" presId="urn:microsoft.com/office/officeart/2005/8/layout/default"/>
    <dgm:cxn modelId="{B820127B-89B5-40D6-80E0-7E6BDC8955DF}" srcId="{B8F62BCD-2509-4B36-9F79-B1C817493F2D}" destId="{4D245EA2-FD86-44F7-BB05-CEE4681338D3}" srcOrd="0" destOrd="0" parTransId="{9AB8939B-3A58-4FDD-B2BE-C32C18ABB3D8}" sibTransId="{F4F11F2E-40A5-426F-8EE6-7F24307E6357}"/>
    <dgm:cxn modelId="{C906F889-DEDE-4875-A92B-740BE3BFE4E5}" srcId="{B8F62BCD-2509-4B36-9F79-B1C817493F2D}" destId="{827B0942-8099-4E8B-BAEB-6D355FAC1313}" srcOrd="2" destOrd="0" parTransId="{4BF62E95-306B-439D-9431-053BADE41373}" sibTransId="{2B3F584F-9458-4318-9672-83C100FE93AD}"/>
    <dgm:cxn modelId="{68B22392-4571-452B-A7B0-027737E741BF}" srcId="{B8F62BCD-2509-4B36-9F79-B1C817493F2D}" destId="{47A55D97-B169-4F4B-BD46-26A43E80CA96}" srcOrd="4" destOrd="0" parTransId="{6C077B00-665A-4BC2-9A6D-2623769AACC4}" sibTransId="{D1E1171A-5384-4485-AF13-B90D85A37A7B}"/>
    <dgm:cxn modelId="{B18B8BB7-9649-5B49-AD21-3A346B1F4F71}" type="presOf" srcId="{827B0942-8099-4E8B-BAEB-6D355FAC1313}" destId="{BA516EF1-EAA0-D94C-9D3E-B0B1A20C8B9E}" srcOrd="0" destOrd="0" presId="urn:microsoft.com/office/officeart/2005/8/layout/default"/>
    <dgm:cxn modelId="{25D884B8-D3A9-7F46-A71D-284C6358DDB4}" type="presOf" srcId="{4D245EA2-FD86-44F7-BB05-CEE4681338D3}" destId="{52697D03-4DC0-EB49-87F5-38CE39B1E522}" srcOrd="0" destOrd="0" presId="urn:microsoft.com/office/officeart/2005/8/layout/default"/>
    <dgm:cxn modelId="{45943AD0-7E0C-4B44-8814-6151CD8AD896}" srcId="{B8F62BCD-2509-4B36-9F79-B1C817493F2D}" destId="{950C8A2B-927D-4F17-BC7E-D8CE25571BBF}" srcOrd="3" destOrd="0" parTransId="{9A14B047-928A-4AF4-BFB7-9A78205C8CB0}" sibTransId="{5C755DCE-ED1B-40AE-AD18-88D6AE45E220}"/>
    <dgm:cxn modelId="{9FB42AD1-F3CE-D64B-A6BF-C5D7921C0D8B}" type="presOf" srcId="{675D4614-AA2D-44E2-8295-93E8F5C773E5}" destId="{B5A95B63-62FE-FA42-8720-0CD194DF845D}" srcOrd="0" destOrd="0" presId="urn:microsoft.com/office/officeart/2005/8/layout/default"/>
    <dgm:cxn modelId="{C22E9AD3-9952-914B-95CF-144E4F551F64}" type="presOf" srcId="{B8F62BCD-2509-4B36-9F79-B1C817493F2D}" destId="{6FA32032-2B25-FF40-BE09-3522ABF95698}" srcOrd="0" destOrd="0" presId="urn:microsoft.com/office/officeart/2005/8/layout/default"/>
    <dgm:cxn modelId="{66D280DE-CE55-4CC1-82E0-B0C680F1EB9C}" srcId="{B8F62BCD-2509-4B36-9F79-B1C817493F2D}" destId="{675D4614-AA2D-44E2-8295-93E8F5C773E5}" srcOrd="1" destOrd="0" parTransId="{7DC36D06-8199-47E8-A4E5-D4A71DAFA526}" sibTransId="{2D67FFD2-3B85-4E06-99EF-72E20305E10E}"/>
    <dgm:cxn modelId="{CCC97FEC-0A0E-E340-94F0-C9F3663F0FF2}" type="presOf" srcId="{DBB8EEA7-F6EE-4328-A1B5-0F7FB1CDE320}" destId="{77AD97EA-BCED-7547-B7D2-6F5982D183BA}" srcOrd="0" destOrd="0" presId="urn:microsoft.com/office/officeart/2005/8/layout/default"/>
    <dgm:cxn modelId="{D76A90CF-CAF9-CF49-980C-C26145A163BE}" type="presParOf" srcId="{6FA32032-2B25-FF40-BE09-3522ABF95698}" destId="{52697D03-4DC0-EB49-87F5-38CE39B1E522}" srcOrd="0" destOrd="0" presId="urn:microsoft.com/office/officeart/2005/8/layout/default"/>
    <dgm:cxn modelId="{BE095820-E6CB-4642-A925-61D836218F78}" type="presParOf" srcId="{6FA32032-2B25-FF40-BE09-3522ABF95698}" destId="{1C90AF35-370F-034C-9B69-C9A14ED30203}" srcOrd="1" destOrd="0" presId="urn:microsoft.com/office/officeart/2005/8/layout/default"/>
    <dgm:cxn modelId="{F166C252-6C67-274B-BED7-A907B1E4245A}" type="presParOf" srcId="{6FA32032-2B25-FF40-BE09-3522ABF95698}" destId="{B5A95B63-62FE-FA42-8720-0CD194DF845D}" srcOrd="2" destOrd="0" presId="urn:microsoft.com/office/officeart/2005/8/layout/default"/>
    <dgm:cxn modelId="{41C95834-0B87-944F-AC05-87FF339A0CFC}" type="presParOf" srcId="{6FA32032-2B25-FF40-BE09-3522ABF95698}" destId="{193F323A-55B5-7F4F-B699-BD09050069E2}" srcOrd="3" destOrd="0" presId="urn:microsoft.com/office/officeart/2005/8/layout/default"/>
    <dgm:cxn modelId="{96E2C403-88F5-AD49-9C05-BD6B3B34C86E}" type="presParOf" srcId="{6FA32032-2B25-FF40-BE09-3522ABF95698}" destId="{BA516EF1-EAA0-D94C-9D3E-B0B1A20C8B9E}" srcOrd="4" destOrd="0" presId="urn:microsoft.com/office/officeart/2005/8/layout/default"/>
    <dgm:cxn modelId="{2F8E6606-8DCF-A445-B2FB-7CFDCCF88CD1}" type="presParOf" srcId="{6FA32032-2B25-FF40-BE09-3522ABF95698}" destId="{F2B2F9B5-9035-4E43-B85F-CAF5B47CC3F8}" srcOrd="5" destOrd="0" presId="urn:microsoft.com/office/officeart/2005/8/layout/default"/>
    <dgm:cxn modelId="{49B4DA83-556B-244E-92E9-DA304A915A7C}" type="presParOf" srcId="{6FA32032-2B25-FF40-BE09-3522ABF95698}" destId="{6609DA45-4BE2-C343-9C40-292F12897919}" srcOrd="6" destOrd="0" presId="urn:microsoft.com/office/officeart/2005/8/layout/default"/>
    <dgm:cxn modelId="{E7C8BEF8-007B-E64B-A32D-590A64CC2693}" type="presParOf" srcId="{6FA32032-2B25-FF40-BE09-3522ABF95698}" destId="{2956CC6F-6694-714C-9D61-1BADCA52704F}" srcOrd="7" destOrd="0" presId="urn:microsoft.com/office/officeart/2005/8/layout/default"/>
    <dgm:cxn modelId="{CD36EF3A-086A-C343-92C7-3EEDBECB7E22}" type="presParOf" srcId="{6FA32032-2B25-FF40-BE09-3522ABF95698}" destId="{01421AF2-2D4F-A745-BD52-9DB4038BE60E}" srcOrd="8" destOrd="0" presId="urn:microsoft.com/office/officeart/2005/8/layout/default"/>
    <dgm:cxn modelId="{60FD7558-C4FF-864A-BC60-E09EB3D53924}" type="presParOf" srcId="{6FA32032-2B25-FF40-BE09-3522ABF95698}" destId="{2F733411-3D8D-A94F-93D6-64313FEF504F}" srcOrd="9" destOrd="0" presId="urn:microsoft.com/office/officeart/2005/8/layout/default"/>
    <dgm:cxn modelId="{69092178-E9D9-8F4A-95EB-2B41C70DA4CB}" type="presParOf" srcId="{6FA32032-2B25-FF40-BE09-3522ABF95698}" destId="{77AD97EA-BCED-7547-B7D2-6F5982D183B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62BCD-2509-4B36-9F79-B1C817493F2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245EA2-FD86-44F7-BB05-CEE4681338D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gm:t>
    </dgm:pt>
    <dgm:pt modelId="{9AB8939B-3A58-4FDD-B2BE-C32C18ABB3D8}" type="parTrans" cxnId="{B820127B-89B5-40D6-80E0-7E6BDC8955DF}">
      <dgm:prSet/>
      <dgm:spPr/>
      <dgm:t>
        <a:bodyPr/>
        <a:lstStyle/>
        <a:p>
          <a:endParaRPr lang="en-US"/>
        </a:p>
      </dgm:t>
    </dgm:pt>
    <dgm:pt modelId="{F4F11F2E-40A5-426F-8EE6-7F24307E6357}" type="sibTrans" cxnId="{B820127B-89B5-40D6-80E0-7E6BDC8955DF}">
      <dgm:prSet/>
      <dgm:spPr/>
      <dgm:t>
        <a:bodyPr/>
        <a:lstStyle/>
        <a:p>
          <a:endParaRPr lang="en-US"/>
        </a:p>
      </dgm:t>
    </dgm:pt>
    <dgm:pt modelId="{675D4614-AA2D-44E2-8295-93E8F5C773E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Is any of this familiar? What is your source?</a:t>
          </a:r>
        </a:p>
      </dgm:t>
    </dgm:pt>
    <dgm:pt modelId="{7DC36D06-8199-47E8-A4E5-D4A71DAFA526}" type="parTrans" cxnId="{66D280DE-CE55-4CC1-82E0-B0C680F1EB9C}">
      <dgm:prSet/>
      <dgm:spPr/>
      <dgm:t>
        <a:bodyPr/>
        <a:lstStyle/>
        <a:p>
          <a:endParaRPr lang="en-US"/>
        </a:p>
      </dgm:t>
    </dgm:pt>
    <dgm:pt modelId="{2D67FFD2-3B85-4E06-99EF-72E20305E10E}" type="sibTrans" cxnId="{66D280DE-CE55-4CC1-82E0-B0C680F1EB9C}">
      <dgm:prSet/>
      <dgm:spPr/>
      <dgm:t>
        <a:bodyPr/>
        <a:lstStyle/>
        <a:p>
          <a:endParaRPr lang="en-US"/>
        </a:p>
      </dgm:t>
    </dgm:pt>
    <dgm:pt modelId="{827B0942-8099-4E8B-BAEB-6D355FAC131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gm:t>
    </dgm:pt>
    <dgm:pt modelId="{4BF62E95-306B-439D-9431-053BADE41373}" type="parTrans" cxnId="{C906F889-DEDE-4875-A92B-740BE3BFE4E5}">
      <dgm:prSet/>
      <dgm:spPr/>
      <dgm:t>
        <a:bodyPr/>
        <a:lstStyle/>
        <a:p>
          <a:endParaRPr lang="en-US"/>
        </a:p>
      </dgm:t>
    </dgm:pt>
    <dgm:pt modelId="{2B3F584F-9458-4318-9672-83C100FE93AD}" type="sibTrans" cxnId="{C906F889-DEDE-4875-A92B-740BE3BFE4E5}">
      <dgm:prSet/>
      <dgm:spPr/>
      <dgm:t>
        <a:bodyPr/>
        <a:lstStyle/>
        <a:p>
          <a:endParaRPr lang="en-US"/>
        </a:p>
      </dgm:t>
    </dgm:pt>
    <dgm:pt modelId="{950C8A2B-927D-4F17-BC7E-D8CE25571BBF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gm:t>
    </dgm:pt>
    <dgm:pt modelId="{9A14B047-928A-4AF4-BFB7-9A78205C8CB0}" type="parTrans" cxnId="{45943AD0-7E0C-4B44-8814-6151CD8AD896}">
      <dgm:prSet/>
      <dgm:spPr/>
      <dgm:t>
        <a:bodyPr/>
        <a:lstStyle/>
        <a:p>
          <a:endParaRPr lang="en-US"/>
        </a:p>
      </dgm:t>
    </dgm:pt>
    <dgm:pt modelId="{5C755DCE-ED1B-40AE-AD18-88D6AE45E220}" type="sibTrans" cxnId="{45943AD0-7E0C-4B44-8814-6151CD8AD896}">
      <dgm:prSet/>
      <dgm:spPr/>
      <dgm:t>
        <a:bodyPr/>
        <a:lstStyle/>
        <a:p>
          <a:endParaRPr lang="en-US"/>
        </a:p>
      </dgm:t>
    </dgm:pt>
    <dgm:pt modelId="{47A55D97-B169-4F4B-BD46-26A43E80CA96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gm:t>
    </dgm:pt>
    <dgm:pt modelId="{6C077B00-665A-4BC2-9A6D-2623769AACC4}" type="parTrans" cxnId="{68B22392-4571-452B-A7B0-027737E741BF}">
      <dgm:prSet/>
      <dgm:spPr/>
      <dgm:t>
        <a:bodyPr/>
        <a:lstStyle/>
        <a:p>
          <a:endParaRPr lang="en-US"/>
        </a:p>
      </dgm:t>
    </dgm:pt>
    <dgm:pt modelId="{D1E1171A-5384-4485-AF13-B90D85A37A7B}" type="sibTrans" cxnId="{68B22392-4571-452B-A7B0-027737E741BF}">
      <dgm:prSet/>
      <dgm:spPr/>
      <dgm:t>
        <a:bodyPr/>
        <a:lstStyle/>
        <a:p>
          <a:endParaRPr lang="en-US"/>
        </a:p>
      </dgm:t>
    </dgm:pt>
    <dgm:pt modelId="{DBB8EEA7-F6EE-4328-A1B5-0F7FB1CDE320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gm:t>
    </dgm:pt>
    <dgm:pt modelId="{FFFBEA87-642D-4058-9579-1748090B30B0}" type="parTrans" cxnId="{6EB3282D-6D40-48E3-BAAA-33B425188357}">
      <dgm:prSet/>
      <dgm:spPr/>
      <dgm:t>
        <a:bodyPr/>
        <a:lstStyle/>
        <a:p>
          <a:endParaRPr lang="en-US"/>
        </a:p>
      </dgm:t>
    </dgm:pt>
    <dgm:pt modelId="{4897BCB0-FD21-4630-B650-30FDD85FE243}" type="sibTrans" cxnId="{6EB3282D-6D40-48E3-BAAA-33B425188357}">
      <dgm:prSet/>
      <dgm:spPr/>
      <dgm:t>
        <a:bodyPr/>
        <a:lstStyle/>
        <a:p>
          <a:endParaRPr lang="en-US"/>
        </a:p>
      </dgm:t>
    </dgm:pt>
    <dgm:pt modelId="{6FA32032-2B25-FF40-BE09-3522ABF95698}" type="pres">
      <dgm:prSet presAssocID="{B8F62BCD-2509-4B36-9F79-B1C817493F2D}" presName="diagram" presStyleCnt="0">
        <dgm:presLayoutVars>
          <dgm:dir/>
          <dgm:resizeHandles val="exact"/>
        </dgm:presLayoutVars>
      </dgm:prSet>
      <dgm:spPr/>
    </dgm:pt>
    <dgm:pt modelId="{52697D03-4DC0-EB49-87F5-38CE39B1E522}" type="pres">
      <dgm:prSet presAssocID="{4D245EA2-FD86-44F7-BB05-CEE4681338D3}" presName="node" presStyleLbl="node1" presStyleIdx="0" presStyleCnt="6">
        <dgm:presLayoutVars>
          <dgm:bulletEnabled val="1"/>
        </dgm:presLayoutVars>
      </dgm:prSet>
      <dgm:spPr/>
    </dgm:pt>
    <dgm:pt modelId="{1C90AF35-370F-034C-9B69-C9A14ED30203}" type="pres">
      <dgm:prSet presAssocID="{F4F11F2E-40A5-426F-8EE6-7F24307E6357}" presName="sibTrans" presStyleCnt="0"/>
      <dgm:spPr/>
    </dgm:pt>
    <dgm:pt modelId="{B5A95B63-62FE-FA42-8720-0CD194DF845D}" type="pres">
      <dgm:prSet presAssocID="{675D4614-AA2D-44E2-8295-93E8F5C773E5}" presName="node" presStyleLbl="node1" presStyleIdx="1" presStyleCnt="6">
        <dgm:presLayoutVars>
          <dgm:bulletEnabled val="1"/>
        </dgm:presLayoutVars>
      </dgm:prSet>
      <dgm:spPr/>
    </dgm:pt>
    <dgm:pt modelId="{193F323A-55B5-7F4F-B699-BD09050069E2}" type="pres">
      <dgm:prSet presAssocID="{2D67FFD2-3B85-4E06-99EF-72E20305E10E}" presName="sibTrans" presStyleCnt="0"/>
      <dgm:spPr/>
    </dgm:pt>
    <dgm:pt modelId="{BA516EF1-EAA0-D94C-9D3E-B0B1A20C8B9E}" type="pres">
      <dgm:prSet presAssocID="{827B0942-8099-4E8B-BAEB-6D355FAC1313}" presName="node" presStyleLbl="node1" presStyleIdx="2" presStyleCnt="6">
        <dgm:presLayoutVars>
          <dgm:bulletEnabled val="1"/>
        </dgm:presLayoutVars>
      </dgm:prSet>
      <dgm:spPr/>
    </dgm:pt>
    <dgm:pt modelId="{F2B2F9B5-9035-4E43-B85F-CAF5B47CC3F8}" type="pres">
      <dgm:prSet presAssocID="{2B3F584F-9458-4318-9672-83C100FE93AD}" presName="sibTrans" presStyleCnt="0"/>
      <dgm:spPr/>
    </dgm:pt>
    <dgm:pt modelId="{6609DA45-4BE2-C343-9C40-292F12897919}" type="pres">
      <dgm:prSet presAssocID="{950C8A2B-927D-4F17-BC7E-D8CE25571BBF}" presName="node" presStyleLbl="node1" presStyleIdx="3" presStyleCnt="6">
        <dgm:presLayoutVars>
          <dgm:bulletEnabled val="1"/>
        </dgm:presLayoutVars>
      </dgm:prSet>
      <dgm:spPr/>
    </dgm:pt>
    <dgm:pt modelId="{2956CC6F-6694-714C-9D61-1BADCA52704F}" type="pres">
      <dgm:prSet presAssocID="{5C755DCE-ED1B-40AE-AD18-88D6AE45E220}" presName="sibTrans" presStyleCnt="0"/>
      <dgm:spPr/>
    </dgm:pt>
    <dgm:pt modelId="{01421AF2-2D4F-A745-BD52-9DB4038BE60E}" type="pres">
      <dgm:prSet presAssocID="{47A55D97-B169-4F4B-BD46-26A43E80CA96}" presName="node" presStyleLbl="node1" presStyleIdx="4" presStyleCnt="6">
        <dgm:presLayoutVars>
          <dgm:bulletEnabled val="1"/>
        </dgm:presLayoutVars>
      </dgm:prSet>
      <dgm:spPr/>
    </dgm:pt>
    <dgm:pt modelId="{2F733411-3D8D-A94F-93D6-64313FEF504F}" type="pres">
      <dgm:prSet presAssocID="{D1E1171A-5384-4485-AF13-B90D85A37A7B}" presName="sibTrans" presStyleCnt="0"/>
      <dgm:spPr/>
    </dgm:pt>
    <dgm:pt modelId="{77AD97EA-BCED-7547-B7D2-6F5982D183BA}" type="pres">
      <dgm:prSet presAssocID="{DBB8EEA7-F6EE-4328-A1B5-0F7FB1CDE320}" presName="node" presStyleLbl="node1" presStyleIdx="5" presStyleCnt="6">
        <dgm:presLayoutVars>
          <dgm:bulletEnabled val="1"/>
        </dgm:presLayoutVars>
      </dgm:prSet>
      <dgm:spPr/>
    </dgm:pt>
  </dgm:ptLst>
  <dgm:cxnLst>
    <dgm:cxn modelId="{2195FD13-75E3-A344-8152-DABC5EA2D878}" type="presOf" srcId="{47A55D97-B169-4F4B-BD46-26A43E80CA96}" destId="{01421AF2-2D4F-A745-BD52-9DB4038BE60E}" srcOrd="0" destOrd="0" presId="urn:microsoft.com/office/officeart/2005/8/layout/default"/>
    <dgm:cxn modelId="{6EB3282D-6D40-48E3-BAAA-33B425188357}" srcId="{B8F62BCD-2509-4B36-9F79-B1C817493F2D}" destId="{DBB8EEA7-F6EE-4328-A1B5-0F7FB1CDE320}" srcOrd="5" destOrd="0" parTransId="{FFFBEA87-642D-4058-9579-1748090B30B0}" sibTransId="{4897BCB0-FD21-4630-B650-30FDD85FE243}"/>
    <dgm:cxn modelId="{56106F63-07B6-7042-9AE9-0424CA4F8CE4}" type="presOf" srcId="{950C8A2B-927D-4F17-BC7E-D8CE25571BBF}" destId="{6609DA45-4BE2-C343-9C40-292F12897919}" srcOrd="0" destOrd="0" presId="urn:microsoft.com/office/officeart/2005/8/layout/default"/>
    <dgm:cxn modelId="{B820127B-89B5-40D6-80E0-7E6BDC8955DF}" srcId="{B8F62BCD-2509-4B36-9F79-B1C817493F2D}" destId="{4D245EA2-FD86-44F7-BB05-CEE4681338D3}" srcOrd="0" destOrd="0" parTransId="{9AB8939B-3A58-4FDD-B2BE-C32C18ABB3D8}" sibTransId="{F4F11F2E-40A5-426F-8EE6-7F24307E6357}"/>
    <dgm:cxn modelId="{C906F889-DEDE-4875-A92B-740BE3BFE4E5}" srcId="{B8F62BCD-2509-4B36-9F79-B1C817493F2D}" destId="{827B0942-8099-4E8B-BAEB-6D355FAC1313}" srcOrd="2" destOrd="0" parTransId="{4BF62E95-306B-439D-9431-053BADE41373}" sibTransId="{2B3F584F-9458-4318-9672-83C100FE93AD}"/>
    <dgm:cxn modelId="{68B22392-4571-452B-A7B0-027737E741BF}" srcId="{B8F62BCD-2509-4B36-9F79-B1C817493F2D}" destId="{47A55D97-B169-4F4B-BD46-26A43E80CA96}" srcOrd="4" destOrd="0" parTransId="{6C077B00-665A-4BC2-9A6D-2623769AACC4}" sibTransId="{D1E1171A-5384-4485-AF13-B90D85A37A7B}"/>
    <dgm:cxn modelId="{B18B8BB7-9649-5B49-AD21-3A346B1F4F71}" type="presOf" srcId="{827B0942-8099-4E8B-BAEB-6D355FAC1313}" destId="{BA516EF1-EAA0-D94C-9D3E-B0B1A20C8B9E}" srcOrd="0" destOrd="0" presId="urn:microsoft.com/office/officeart/2005/8/layout/default"/>
    <dgm:cxn modelId="{25D884B8-D3A9-7F46-A71D-284C6358DDB4}" type="presOf" srcId="{4D245EA2-FD86-44F7-BB05-CEE4681338D3}" destId="{52697D03-4DC0-EB49-87F5-38CE39B1E522}" srcOrd="0" destOrd="0" presId="urn:microsoft.com/office/officeart/2005/8/layout/default"/>
    <dgm:cxn modelId="{45943AD0-7E0C-4B44-8814-6151CD8AD896}" srcId="{B8F62BCD-2509-4B36-9F79-B1C817493F2D}" destId="{950C8A2B-927D-4F17-BC7E-D8CE25571BBF}" srcOrd="3" destOrd="0" parTransId="{9A14B047-928A-4AF4-BFB7-9A78205C8CB0}" sibTransId="{5C755DCE-ED1B-40AE-AD18-88D6AE45E220}"/>
    <dgm:cxn modelId="{9FB42AD1-F3CE-D64B-A6BF-C5D7921C0D8B}" type="presOf" srcId="{675D4614-AA2D-44E2-8295-93E8F5C773E5}" destId="{B5A95B63-62FE-FA42-8720-0CD194DF845D}" srcOrd="0" destOrd="0" presId="urn:microsoft.com/office/officeart/2005/8/layout/default"/>
    <dgm:cxn modelId="{C22E9AD3-9952-914B-95CF-144E4F551F64}" type="presOf" srcId="{B8F62BCD-2509-4B36-9F79-B1C817493F2D}" destId="{6FA32032-2B25-FF40-BE09-3522ABF95698}" srcOrd="0" destOrd="0" presId="urn:microsoft.com/office/officeart/2005/8/layout/default"/>
    <dgm:cxn modelId="{66D280DE-CE55-4CC1-82E0-B0C680F1EB9C}" srcId="{B8F62BCD-2509-4B36-9F79-B1C817493F2D}" destId="{675D4614-AA2D-44E2-8295-93E8F5C773E5}" srcOrd="1" destOrd="0" parTransId="{7DC36D06-8199-47E8-A4E5-D4A71DAFA526}" sibTransId="{2D67FFD2-3B85-4E06-99EF-72E20305E10E}"/>
    <dgm:cxn modelId="{CCC97FEC-0A0E-E340-94F0-C9F3663F0FF2}" type="presOf" srcId="{DBB8EEA7-F6EE-4328-A1B5-0F7FB1CDE320}" destId="{77AD97EA-BCED-7547-B7D2-6F5982D183BA}" srcOrd="0" destOrd="0" presId="urn:microsoft.com/office/officeart/2005/8/layout/default"/>
    <dgm:cxn modelId="{D76A90CF-CAF9-CF49-980C-C26145A163BE}" type="presParOf" srcId="{6FA32032-2B25-FF40-BE09-3522ABF95698}" destId="{52697D03-4DC0-EB49-87F5-38CE39B1E522}" srcOrd="0" destOrd="0" presId="urn:microsoft.com/office/officeart/2005/8/layout/default"/>
    <dgm:cxn modelId="{BE095820-E6CB-4642-A925-61D836218F78}" type="presParOf" srcId="{6FA32032-2B25-FF40-BE09-3522ABF95698}" destId="{1C90AF35-370F-034C-9B69-C9A14ED30203}" srcOrd="1" destOrd="0" presId="urn:microsoft.com/office/officeart/2005/8/layout/default"/>
    <dgm:cxn modelId="{F166C252-6C67-274B-BED7-A907B1E4245A}" type="presParOf" srcId="{6FA32032-2B25-FF40-BE09-3522ABF95698}" destId="{B5A95B63-62FE-FA42-8720-0CD194DF845D}" srcOrd="2" destOrd="0" presId="urn:microsoft.com/office/officeart/2005/8/layout/default"/>
    <dgm:cxn modelId="{41C95834-0B87-944F-AC05-87FF339A0CFC}" type="presParOf" srcId="{6FA32032-2B25-FF40-BE09-3522ABF95698}" destId="{193F323A-55B5-7F4F-B699-BD09050069E2}" srcOrd="3" destOrd="0" presId="urn:microsoft.com/office/officeart/2005/8/layout/default"/>
    <dgm:cxn modelId="{96E2C403-88F5-AD49-9C05-BD6B3B34C86E}" type="presParOf" srcId="{6FA32032-2B25-FF40-BE09-3522ABF95698}" destId="{BA516EF1-EAA0-D94C-9D3E-B0B1A20C8B9E}" srcOrd="4" destOrd="0" presId="urn:microsoft.com/office/officeart/2005/8/layout/default"/>
    <dgm:cxn modelId="{2F8E6606-8DCF-A445-B2FB-7CFDCCF88CD1}" type="presParOf" srcId="{6FA32032-2B25-FF40-BE09-3522ABF95698}" destId="{F2B2F9B5-9035-4E43-B85F-CAF5B47CC3F8}" srcOrd="5" destOrd="0" presId="urn:microsoft.com/office/officeart/2005/8/layout/default"/>
    <dgm:cxn modelId="{49B4DA83-556B-244E-92E9-DA304A915A7C}" type="presParOf" srcId="{6FA32032-2B25-FF40-BE09-3522ABF95698}" destId="{6609DA45-4BE2-C343-9C40-292F12897919}" srcOrd="6" destOrd="0" presId="urn:microsoft.com/office/officeart/2005/8/layout/default"/>
    <dgm:cxn modelId="{E7C8BEF8-007B-E64B-A32D-590A64CC2693}" type="presParOf" srcId="{6FA32032-2B25-FF40-BE09-3522ABF95698}" destId="{2956CC6F-6694-714C-9D61-1BADCA52704F}" srcOrd="7" destOrd="0" presId="urn:microsoft.com/office/officeart/2005/8/layout/default"/>
    <dgm:cxn modelId="{CD36EF3A-086A-C343-92C7-3EEDBECB7E22}" type="presParOf" srcId="{6FA32032-2B25-FF40-BE09-3522ABF95698}" destId="{01421AF2-2D4F-A745-BD52-9DB4038BE60E}" srcOrd="8" destOrd="0" presId="urn:microsoft.com/office/officeart/2005/8/layout/default"/>
    <dgm:cxn modelId="{60FD7558-C4FF-864A-BC60-E09EB3D53924}" type="presParOf" srcId="{6FA32032-2B25-FF40-BE09-3522ABF95698}" destId="{2F733411-3D8D-A94F-93D6-64313FEF504F}" srcOrd="9" destOrd="0" presId="urn:microsoft.com/office/officeart/2005/8/layout/default"/>
    <dgm:cxn modelId="{69092178-E9D9-8F4A-95EB-2B41C70DA4CB}" type="presParOf" srcId="{6FA32032-2B25-FF40-BE09-3522ABF95698}" destId="{77AD97EA-BCED-7547-B7D2-6F5982D183B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F62BCD-2509-4B36-9F79-B1C817493F2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245EA2-FD86-44F7-BB05-CEE4681338D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gm:t>
    </dgm:pt>
    <dgm:pt modelId="{9AB8939B-3A58-4FDD-B2BE-C32C18ABB3D8}" type="parTrans" cxnId="{B820127B-89B5-40D6-80E0-7E6BDC8955DF}">
      <dgm:prSet/>
      <dgm:spPr/>
      <dgm:t>
        <a:bodyPr/>
        <a:lstStyle/>
        <a:p>
          <a:endParaRPr lang="en-US"/>
        </a:p>
      </dgm:t>
    </dgm:pt>
    <dgm:pt modelId="{F4F11F2E-40A5-426F-8EE6-7F24307E6357}" type="sibTrans" cxnId="{B820127B-89B5-40D6-80E0-7E6BDC8955DF}">
      <dgm:prSet/>
      <dgm:spPr/>
      <dgm:t>
        <a:bodyPr/>
        <a:lstStyle/>
        <a:p>
          <a:endParaRPr lang="en-US"/>
        </a:p>
      </dgm:t>
    </dgm:pt>
    <dgm:pt modelId="{675D4614-AA2D-44E2-8295-93E8F5C773E5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gm:t>
    </dgm:pt>
    <dgm:pt modelId="{7DC36D06-8199-47E8-A4E5-D4A71DAFA526}" type="parTrans" cxnId="{66D280DE-CE55-4CC1-82E0-B0C680F1EB9C}">
      <dgm:prSet/>
      <dgm:spPr/>
      <dgm:t>
        <a:bodyPr/>
        <a:lstStyle/>
        <a:p>
          <a:endParaRPr lang="en-US"/>
        </a:p>
      </dgm:t>
    </dgm:pt>
    <dgm:pt modelId="{2D67FFD2-3B85-4E06-99EF-72E20305E10E}" type="sibTrans" cxnId="{66D280DE-CE55-4CC1-82E0-B0C680F1EB9C}">
      <dgm:prSet/>
      <dgm:spPr/>
      <dgm:t>
        <a:bodyPr/>
        <a:lstStyle/>
        <a:p>
          <a:endParaRPr lang="en-US"/>
        </a:p>
      </dgm:t>
    </dgm:pt>
    <dgm:pt modelId="{827B0942-8099-4E8B-BAEB-6D355FAC131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Does any of this apply to you?</a:t>
          </a:r>
        </a:p>
      </dgm:t>
    </dgm:pt>
    <dgm:pt modelId="{4BF62E95-306B-439D-9431-053BADE41373}" type="parTrans" cxnId="{C906F889-DEDE-4875-A92B-740BE3BFE4E5}">
      <dgm:prSet/>
      <dgm:spPr/>
      <dgm:t>
        <a:bodyPr/>
        <a:lstStyle/>
        <a:p>
          <a:endParaRPr lang="en-US"/>
        </a:p>
      </dgm:t>
    </dgm:pt>
    <dgm:pt modelId="{2B3F584F-9458-4318-9672-83C100FE93AD}" type="sibTrans" cxnId="{C906F889-DEDE-4875-A92B-740BE3BFE4E5}">
      <dgm:prSet/>
      <dgm:spPr/>
      <dgm:t>
        <a:bodyPr/>
        <a:lstStyle/>
        <a:p>
          <a:endParaRPr lang="en-US"/>
        </a:p>
      </dgm:t>
    </dgm:pt>
    <dgm:pt modelId="{950C8A2B-927D-4F17-BC7E-D8CE25571BBF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gm:t>
    </dgm:pt>
    <dgm:pt modelId="{9A14B047-928A-4AF4-BFB7-9A78205C8CB0}" type="parTrans" cxnId="{45943AD0-7E0C-4B44-8814-6151CD8AD896}">
      <dgm:prSet/>
      <dgm:spPr/>
      <dgm:t>
        <a:bodyPr/>
        <a:lstStyle/>
        <a:p>
          <a:endParaRPr lang="en-US"/>
        </a:p>
      </dgm:t>
    </dgm:pt>
    <dgm:pt modelId="{5C755DCE-ED1B-40AE-AD18-88D6AE45E220}" type="sibTrans" cxnId="{45943AD0-7E0C-4B44-8814-6151CD8AD896}">
      <dgm:prSet/>
      <dgm:spPr/>
      <dgm:t>
        <a:bodyPr/>
        <a:lstStyle/>
        <a:p>
          <a:endParaRPr lang="en-US"/>
        </a:p>
      </dgm:t>
    </dgm:pt>
    <dgm:pt modelId="{47A55D97-B169-4F4B-BD46-26A43E80CA96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gm:t>
    </dgm:pt>
    <dgm:pt modelId="{6C077B00-665A-4BC2-9A6D-2623769AACC4}" type="parTrans" cxnId="{68B22392-4571-452B-A7B0-027737E741BF}">
      <dgm:prSet/>
      <dgm:spPr/>
      <dgm:t>
        <a:bodyPr/>
        <a:lstStyle/>
        <a:p>
          <a:endParaRPr lang="en-US"/>
        </a:p>
      </dgm:t>
    </dgm:pt>
    <dgm:pt modelId="{D1E1171A-5384-4485-AF13-B90D85A37A7B}" type="sibTrans" cxnId="{68B22392-4571-452B-A7B0-027737E741BF}">
      <dgm:prSet/>
      <dgm:spPr/>
      <dgm:t>
        <a:bodyPr/>
        <a:lstStyle/>
        <a:p>
          <a:endParaRPr lang="en-US"/>
        </a:p>
      </dgm:t>
    </dgm:pt>
    <dgm:pt modelId="{DBB8EEA7-F6EE-4328-A1B5-0F7FB1CDE320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gm:t>
    </dgm:pt>
    <dgm:pt modelId="{FFFBEA87-642D-4058-9579-1748090B30B0}" type="parTrans" cxnId="{6EB3282D-6D40-48E3-BAAA-33B425188357}">
      <dgm:prSet/>
      <dgm:spPr/>
      <dgm:t>
        <a:bodyPr/>
        <a:lstStyle/>
        <a:p>
          <a:endParaRPr lang="en-US"/>
        </a:p>
      </dgm:t>
    </dgm:pt>
    <dgm:pt modelId="{4897BCB0-FD21-4630-B650-30FDD85FE243}" type="sibTrans" cxnId="{6EB3282D-6D40-48E3-BAAA-33B425188357}">
      <dgm:prSet/>
      <dgm:spPr/>
      <dgm:t>
        <a:bodyPr/>
        <a:lstStyle/>
        <a:p>
          <a:endParaRPr lang="en-US"/>
        </a:p>
      </dgm:t>
    </dgm:pt>
    <dgm:pt modelId="{6FA32032-2B25-FF40-BE09-3522ABF95698}" type="pres">
      <dgm:prSet presAssocID="{B8F62BCD-2509-4B36-9F79-B1C817493F2D}" presName="diagram" presStyleCnt="0">
        <dgm:presLayoutVars>
          <dgm:dir/>
          <dgm:resizeHandles val="exact"/>
        </dgm:presLayoutVars>
      </dgm:prSet>
      <dgm:spPr/>
    </dgm:pt>
    <dgm:pt modelId="{52697D03-4DC0-EB49-87F5-38CE39B1E522}" type="pres">
      <dgm:prSet presAssocID="{4D245EA2-FD86-44F7-BB05-CEE4681338D3}" presName="node" presStyleLbl="node1" presStyleIdx="0" presStyleCnt="6">
        <dgm:presLayoutVars>
          <dgm:bulletEnabled val="1"/>
        </dgm:presLayoutVars>
      </dgm:prSet>
      <dgm:spPr/>
    </dgm:pt>
    <dgm:pt modelId="{1C90AF35-370F-034C-9B69-C9A14ED30203}" type="pres">
      <dgm:prSet presAssocID="{F4F11F2E-40A5-426F-8EE6-7F24307E6357}" presName="sibTrans" presStyleCnt="0"/>
      <dgm:spPr/>
    </dgm:pt>
    <dgm:pt modelId="{B5A95B63-62FE-FA42-8720-0CD194DF845D}" type="pres">
      <dgm:prSet presAssocID="{675D4614-AA2D-44E2-8295-93E8F5C773E5}" presName="node" presStyleLbl="node1" presStyleIdx="1" presStyleCnt="6">
        <dgm:presLayoutVars>
          <dgm:bulletEnabled val="1"/>
        </dgm:presLayoutVars>
      </dgm:prSet>
      <dgm:spPr/>
    </dgm:pt>
    <dgm:pt modelId="{193F323A-55B5-7F4F-B699-BD09050069E2}" type="pres">
      <dgm:prSet presAssocID="{2D67FFD2-3B85-4E06-99EF-72E20305E10E}" presName="sibTrans" presStyleCnt="0"/>
      <dgm:spPr/>
    </dgm:pt>
    <dgm:pt modelId="{BA516EF1-EAA0-D94C-9D3E-B0B1A20C8B9E}" type="pres">
      <dgm:prSet presAssocID="{827B0942-8099-4E8B-BAEB-6D355FAC1313}" presName="node" presStyleLbl="node1" presStyleIdx="2" presStyleCnt="6">
        <dgm:presLayoutVars>
          <dgm:bulletEnabled val="1"/>
        </dgm:presLayoutVars>
      </dgm:prSet>
      <dgm:spPr/>
    </dgm:pt>
    <dgm:pt modelId="{F2B2F9B5-9035-4E43-B85F-CAF5B47CC3F8}" type="pres">
      <dgm:prSet presAssocID="{2B3F584F-9458-4318-9672-83C100FE93AD}" presName="sibTrans" presStyleCnt="0"/>
      <dgm:spPr/>
    </dgm:pt>
    <dgm:pt modelId="{6609DA45-4BE2-C343-9C40-292F12897919}" type="pres">
      <dgm:prSet presAssocID="{950C8A2B-927D-4F17-BC7E-D8CE25571BBF}" presName="node" presStyleLbl="node1" presStyleIdx="3" presStyleCnt="6">
        <dgm:presLayoutVars>
          <dgm:bulletEnabled val="1"/>
        </dgm:presLayoutVars>
      </dgm:prSet>
      <dgm:spPr/>
    </dgm:pt>
    <dgm:pt modelId="{2956CC6F-6694-714C-9D61-1BADCA52704F}" type="pres">
      <dgm:prSet presAssocID="{5C755DCE-ED1B-40AE-AD18-88D6AE45E220}" presName="sibTrans" presStyleCnt="0"/>
      <dgm:spPr/>
    </dgm:pt>
    <dgm:pt modelId="{01421AF2-2D4F-A745-BD52-9DB4038BE60E}" type="pres">
      <dgm:prSet presAssocID="{47A55D97-B169-4F4B-BD46-26A43E80CA96}" presName="node" presStyleLbl="node1" presStyleIdx="4" presStyleCnt="6">
        <dgm:presLayoutVars>
          <dgm:bulletEnabled val="1"/>
        </dgm:presLayoutVars>
      </dgm:prSet>
      <dgm:spPr/>
    </dgm:pt>
    <dgm:pt modelId="{2F733411-3D8D-A94F-93D6-64313FEF504F}" type="pres">
      <dgm:prSet presAssocID="{D1E1171A-5384-4485-AF13-B90D85A37A7B}" presName="sibTrans" presStyleCnt="0"/>
      <dgm:spPr/>
    </dgm:pt>
    <dgm:pt modelId="{77AD97EA-BCED-7547-B7D2-6F5982D183BA}" type="pres">
      <dgm:prSet presAssocID="{DBB8EEA7-F6EE-4328-A1B5-0F7FB1CDE320}" presName="node" presStyleLbl="node1" presStyleIdx="5" presStyleCnt="6">
        <dgm:presLayoutVars>
          <dgm:bulletEnabled val="1"/>
        </dgm:presLayoutVars>
      </dgm:prSet>
      <dgm:spPr/>
    </dgm:pt>
  </dgm:ptLst>
  <dgm:cxnLst>
    <dgm:cxn modelId="{2195FD13-75E3-A344-8152-DABC5EA2D878}" type="presOf" srcId="{47A55D97-B169-4F4B-BD46-26A43E80CA96}" destId="{01421AF2-2D4F-A745-BD52-9DB4038BE60E}" srcOrd="0" destOrd="0" presId="urn:microsoft.com/office/officeart/2005/8/layout/default"/>
    <dgm:cxn modelId="{6EB3282D-6D40-48E3-BAAA-33B425188357}" srcId="{B8F62BCD-2509-4B36-9F79-B1C817493F2D}" destId="{DBB8EEA7-F6EE-4328-A1B5-0F7FB1CDE320}" srcOrd="5" destOrd="0" parTransId="{FFFBEA87-642D-4058-9579-1748090B30B0}" sibTransId="{4897BCB0-FD21-4630-B650-30FDD85FE243}"/>
    <dgm:cxn modelId="{56106F63-07B6-7042-9AE9-0424CA4F8CE4}" type="presOf" srcId="{950C8A2B-927D-4F17-BC7E-D8CE25571BBF}" destId="{6609DA45-4BE2-C343-9C40-292F12897919}" srcOrd="0" destOrd="0" presId="urn:microsoft.com/office/officeart/2005/8/layout/default"/>
    <dgm:cxn modelId="{B820127B-89B5-40D6-80E0-7E6BDC8955DF}" srcId="{B8F62BCD-2509-4B36-9F79-B1C817493F2D}" destId="{4D245EA2-FD86-44F7-BB05-CEE4681338D3}" srcOrd="0" destOrd="0" parTransId="{9AB8939B-3A58-4FDD-B2BE-C32C18ABB3D8}" sibTransId="{F4F11F2E-40A5-426F-8EE6-7F24307E6357}"/>
    <dgm:cxn modelId="{C906F889-DEDE-4875-A92B-740BE3BFE4E5}" srcId="{B8F62BCD-2509-4B36-9F79-B1C817493F2D}" destId="{827B0942-8099-4E8B-BAEB-6D355FAC1313}" srcOrd="2" destOrd="0" parTransId="{4BF62E95-306B-439D-9431-053BADE41373}" sibTransId="{2B3F584F-9458-4318-9672-83C100FE93AD}"/>
    <dgm:cxn modelId="{68B22392-4571-452B-A7B0-027737E741BF}" srcId="{B8F62BCD-2509-4B36-9F79-B1C817493F2D}" destId="{47A55D97-B169-4F4B-BD46-26A43E80CA96}" srcOrd="4" destOrd="0" parTransId="{6C077B00-665A-4BC2-9A6D-2623769AACC4}" sibTransId="{D1E1171A-5384-4485-AF13-B90D85A37A7B}"/>
    <dgm:cxn modelId="{B18B8BB7-9649-5B49-AD21-3A346B1F4F71}" type="presOf" srcId="{827B0942-8099-4E8B-BAEB-6D355FAC1313}" destId="{BA516EF1-EAA0-D94C-9D3E-B0B1A20C8B9E}" srcOrd="0" destOrd="0" presId="urn:microsoft.com/office/officeart/2005/8/layout/default"/>
    <dgm:cxn modelId="{25D884B8-D3A9-7F46-A71D-284C6358DDB4}" type="presOf" srcId="{4D245EA2-FD86-44F7-BB05-CEE4681338D3}" destId="{52697D03-4DC0-EB49-87F5-38CE39B1E522}" srcOrd="0" destOrd="0" presId="urn:microsoft.com/office/officeart/2005/8/layout/default"/>
    <dgm:cxn modelId="{45943AD0-7E0C-4B44-8814-6151CD8AD896}" srcId="{B8F62BCD-2509-4B36-9F79-B1C817493F2D}" destId="{950C8A2B-927D-4F17-BC7E-D8CE25571BBF}" srcOrd="3" destOrd="0" parTransId="{9A14B047-928A-4AF4-BFB7-9A78205C8CB0}" sibTransId="{5C755DCE-ED1B-40AE-AD18-88D6AE45E220}"/>
    <dgm:cxn modelId="{9FB42AD1-F3CE-D64B-A6BF-C5D7921C0D8B}" type="presOf" srcId="{675D4614-AA2D-44E2-8295-93E8F5C773E5}" destId="{B5A95B63-62FE-FA42-8720-0CD194DF845D}" srcOrd="0" destOrd="0" presId="urn:microsoft.com/office/officeart/2005/8/layout/default"/>
    <dgm:cxn modelId="{C22E9AD3-9952-914B-95CF-144E4F551F64}" type="presOf" srcId="{B8F62BCD-2509-4B36-9F79-B1C817493F2D}" destId="{6FA32032-2B25-FF40-BE09-3522ABF95698}" srcOrd="0" destOrd="0" presId="urn:microsoft.com/office/officeart/2005/8/layout/default"/>
    <dgm:cxn modelId="{66D280DE-CE55-4CC1-82E0-B0C680F1EB9C}" srcId="{B8F62BCD-2509-4B36-9F79-B1C817493F2D}" destId="{675D4614-AA2D-44E2-8295-93E8F5C773E5}" srcOrd="1" destOrd="0" parTransId="{7DC36D06-8199-47E8-A4E5-D4A71DAFA526}" sibTransId="{2D67FFD2-3B85-4E06-99EF-72E20305E10E}"/>
    <dgm:cxn modelId="{CCC97FEC-0A0E-E340-94F0-C9F3663F0FF2}" type="presOf" srcId="{DBB8EEA7-F6EE-4328-A1B5-0F7FB1CDE320}" destId="{77AD97EA-BCED-7547-B7D2-6F5982D183BA}" srcOrd="0" destOrd="0" presId="urn:microsoft.com/office/officeart/2005/8/layout/default"/>
    <dgm:cxn modelId="{D76A90CF-CAF9-CF49-980C-C26145A163BE}" type="presParOf" srcId="{6FA32032-2B25-FF40-BE09-3522ABF95698}" destId="{52697D03-4DC0-EB49-87F5-38CE39B1E522}" srcOrd="0" destOrd="0" presId="urn:microsoft.com/office/officeart/2005/8/layout/default"/>
    <dgm:cxn modelId="{BE095820-E6CB-4642-A925-61D836218F78}" type="presParOf" srcId="{6FA32032-2B25-FF40-BE09-3522ABF95698}" destId="{1C90AF35-370F-034C-9B69-C9A14ED30203}" srcOrd="1" destOrd="0" presId="urn:microsoft.com/office/officeart/2005/8/layout/default"/>
    <dgm:cxn modelId="{F166C252-6C67-274B-BED7-A907B1E4245A}" type="presParOf" srcId="{6FA32032-2B25-FF40-BE09-3522ABF95698}" destId="{B5A95B63-62FE-FA42-8720-0CD194DF845D}" srcOrd="2" destOrd="0" presId="urn:microsoft.com/office/officeart/2005/8/layout/default"/>
    <dgm:cxn modelId="{41C95834-0B87-944F-AC05-87FF339A0CFC}" type="presParOf" srcId="{6FA32032-2B25-FF40-BE09-3522ABF95698}" destId="{193F323A-55B5-7F4F-B699-BD09050069E2}" srcOrd="3" destOrd="0" presId="urn:microsoft.com/office/officeart/2005/8/layout/default"/>
    <dgm:cxn modelId="{96E2C403-88F5-AD49-9C05-BD6B3B34C86E}" type="presParOf" srcId="{6FA32032-2B25-FF40-BE09-3522ABF95698}" destId="{BA516EF1-EAA0-D94C-9D3E-B0B1A20C8B9E}" srcOrd="4" destOrd="0" presId="urn:microsoft.com/office/officeart/2005/8/layout/default"/>
    <dgm:cxn modelId="{2F8E6606-8DCF-A445-B2FB-7CFDCCF88CD1}" type="presParOf" srcId="{6FA32032-2B25-FF40-BE09-3522ABF95698}" destId="{F2B2F9B5-9035-4E43-B85F-CAF5B47CC3F8}" srcOrd="5" destOrd="0" presId="urn:microsoft.com/office/officeart/2005/8/layout/default"/>
    <dgm:cxn modelId="{49B4DA83-556B-244E-92E9-DA304A915A7C}" type="presParOf" srcId="{6FA32032-2B25-FF40-BE09-3522ABF95698}" destId="{6609DA45-4BE2-C343-9C40-292F12897919}" srcOrd="6" destOrd="0" presId="urn:microsoft.com/office/officeart/2005/8/layout/default"/>
    <dgm:cxn modelId="{E7C8BEF8-007B-E64B-A32D-590A64CC2693}" type="presParOf" srcId="{6FA32032-2B25-FF40-BE09-3522ABF95698}" destId="{2956CC6F-6694-714C-9D61-1BADCA52704F}" srcOrd="7" destOrd="0" presId="urn:microsoft.com/office/officeart/2005/8/layout/default"/>
    <dgm:cxn modelId="{CD36EF3A-086A-C343-92C7-3EEDBECB7E22}" type="presParOf" srcId="{6FA32032-2B25-FF40-BE09-3522ABF95698}" destId="{01421AF2-2D4F-A745-BD52-9DB4038BE60E}" srcOrd="8" destOrd="0" presId="urn:microsoft.com/office/officeart/2005/8/layout/default"/>
    <dgm:cxn modelId="{60FD7558-C4FF-864A-BC60-E09EB3D53924}" type="presParOf" srcId="{6FA32032-2B25-FF40-BE09-3522ABF95698}" destId="{2F733411-3D8D-A94F-93D6-64313FEF504F}" srcOrd="9" destOrd="0" presId="urn:microsoft.com/office/officeart/2005/8/layout/default"/>
    <dgm:cxn modelId="{69092178-E9D9-8F4A-95EB-2B41C70DA4CB}" type="presParOf" srcId="{6FA32032-2B25-FF40-BE09-3522ABF95698}" destId="{77AD97EA-BCED-7547-B7D2-6F5982D183B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F62BCD-2509-4B36-9F79-B1C817493F2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245EA2-FD86-44F7-BB05-CEE4681338D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gm:t>
    </dgm:pt>
    <dgm:pt modelId="{9AB8939B-3A58-4FDD-B2BE-C32C18ABB3D8}" type="parTrans" cxnId="{B820127B-89B5-40D6-80E0-7E6BDC8955DF}">
      <dgm:prSet/>
      <dgm:spPr/>
      <dgm:t>
        <a:bodyPr/>
        <a:lstStyle/>
        <a:p>
          <a:endParaRPr lang="en-US"/>
        </a:p>
      </dgm:t>
    </dgm:pt>
    <dgm:pt modelId="{F4F11F2E-40A5-426F-8EE6-7F24307E6357}" type="sibTrans" cxnId="{B820127B-89B5-40D6-80E0-7E6BDC8955DF}">
      <dgm:prSet/>
      <dgm:spPr/>
      <dgm:t>
        <a:bodyPr/>
        <a:lstStyle/>
        <a:p>
          <a:endParaRPr lang="en-US"/>
        </a:p>
      </dgm:t>
    </dgm:pt>
    <dgm:pt modelId="{675D4614-AA2D-44E2-8295-93E8F5C773E5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gm:t>
    </dgm:pt>
    <dgm:pt modelId="{7DC36D06-8199-47E8-A4E5-D4A71DAFA526}" type="parTrans" cxnId="{66D280DE-CE55-4CC1-82E0-B0C680F1EB9C}">
      <dgm:prSet/>
      <dgm:spPr/>
      <dgm:t>
        <a:bodyPr/>
        <a:lstStyle/>
        <a:p>
          <a:endParaRPr lang="en-US"/>
        </a:p>
      </dgm:t>
    </dgm:pt>
    <dgm:pt modelId="{2D67FFD2-3B85-4E06-99EF-72E20305E10E}" type="sibTrans" cxnId="{66D280DE-CE55-4CC1-82E0-B0C680F1EB9C}">
      <dgm:prSet/>
      <dgm:spPr/>
      <dgm:t>
        <a:bodyPr/>
        <a:lstStyle/>
        <a:p>
          <a:endParaRPr lang="en-US"/>
        </a:p>
      </dgm:t>
    </dgm:pt>
    <dgm:pt modelId="{827B0942-8099-4E8B-BAEB-6D355FAC131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gm:t>
    </dgm:pt>
    <dgm:pt modelId="{4BF62E95-306B-439D-9431-053BADE41373}" type="parTrans" cxnId="{C906F889-DEDE-4875-A92B-740BE3BFE4E5}">
      <dgm:prSet/>
      <dgm:spPr/>
      <dgm:t>
        <a:bodyPr/>
        <a:lstStyle/>
        <a:p>
          <a:endParaRPr lang="en-US"/>
        </a:p>
      </dgm:t>
    </dgm:pt>
    <dgm:pt modelId="{2B3F584F-9458-4318-9672-83C100FE93AD}" type="sibTrans" cxnId="{C906F889-DEDE-4875-A92B-740BE3BFE4E5}">
      <dgm:prSet/>
      <dgm:spPr/>
      <dgm:t>
        <a:bodyPr/>
        <a:lstStyle/>
        <a:p>
          <a:endParaRPr lang="en-US"/>
        </a:p>
      </dgm:t>
    </dgm:pt>
    <dgm:pt modelId="{950C8A2B-927D-4F17-BC7E-D8CE25571BB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Why do students need to examine these three specific issues in 2021?</a:t>
          </a:r>
        </a:p>
      </dgm:t>
    </dgm:pt>
    <dgm:pt modelId="{9A14B047-928A-4AF4-BFB7-9A78205C8CB0}" type="parTrans" cxnId="{45943AD0-7E0C-4B44-8814-6151CD8AD896}">
      <dgm:prSet/>
      <dgm:spPr/>
      <dgm:t>
        <a:bodyPr/>
        <a:lstStyle/>
        <a:p>
          <a:endParaRPr lang="en-US"/>
        </a:p>
      </dgm:t>
    </dgm:pt>
    <dgm:pt modelId="{5C755DCE-ED1B-40AE-AD18-88D6AE45E220}" type="sibTrans" cxnId="{45943AD0-7E0C-4B44-8814-6151CD8AD896}">
      <dgm:prSet/>
      <dgm:spPr/>
      <dgm:t>
        <a:bodyPr/>
        <a:lstStyle/>
        <a:p>
          <a:endParaRPr lang="en-US"/>
        </a:p>
      </dgm:t>
    </dgm:pt>
    <dgm:pt modelId="{47A55D97-B169-4F4B-BD46-26A43E80CA96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gm:t>
    </dgm:pt>
    <dgm:pt modelId="{6C077B00-665A-4BC2-9A6D-2623769AACC4}" type="parTrans" cxnId="{68B22392-4571-452B-A7B0-027737E741BF}">
      <dgm:prSet/>
      <dgm:spPr/>
      <dgm:t>
        <a:bodyPr/>
        <a:lstStyle/>
        <a:p>
          <a:endParaRPr lang="en-US"/>
        </a:p>
      </dgm:t>
    </dgm:pt>
    <dgm:pt modelId="{D1E1171A-5384-4485-AF13-B90D85A37A7B}" type="sibTrans" cxnId="{68B22392-4571-452B-A7B0-027737E741BF}">
      <dgm:prSet/>
      <dgm:spPr/>
      <dgm:t>
        <a:bodyPr/>
        <a:lstStyle/>
        <a:p>
          <a:endParaRPr lang="en-US"/>
        </a:p>
      </dgm:t>
    </dgm:pt>
    <dgm:pt modelId="{DBB8EEA7-F6EE-4328-A1B5-0F7FB1CDE320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gm:t>
    </dgm:pt>
    <dgm:pt modelId="{FFFBEA87-642D-4058-9579-1748090B30B0}" type="parTrans" cxnId="{6EB3282D-6D40-48E3-BAAA-33B425188357}">
      <dgm:prSet/>
      <dgm:spPr/>
      <dgm:t>
        <a:bodyPr/>
        <a:lstStyle/>
        <a:p>
          <a:endParaRPr lang="en-US"/>
        </a:p>
      </dgm:t>
    </dgm:pt>
    <dgm:pt modelId="{4897BCB0-FD21-4630-B650-30FDD85FE243}" type="sibTrans" cxnId="{6EB3282D-6D40-48E3-BAAA-33B425188357}">
      <dgm:prSet/>
      <dgm:spPr/>
      <dgm:t>
        <a:bodyPr/>
        <a:lstStyle/>
        <a:p>
          <a:endParaRPr lang="en-US"/>
        </a:p>
      </dgm:t>
    </dgm:pt>
    <dgm:pt modelId="{6FA32032-2B25-FF40-BE09-3522ABF95698}" type="pres">
      <dgm:prSet presAssocID="{B8F62BCD-2509-4B36-9F79-B1C817493F2D}" presName="diagram" presStyleCnt="0">
        <dgm:presLayoutVars>
          <dgm:dir/>
          <dgm:resizeHandles val="exact"/>
        </dgm:presLayoutVars>
      </dgm:prSet>
      <dgm:spPr/>
    </dgm:pt>
    <dgm:pt modelId="{52697D03-4DC0-EB49-87F5-38CE39B1E522}" type="pres">
      <dgm:prSet presAssocID="{4D245EA2-FD86-44F7-BB05-CEE4681338D3}" presName="node" presStyleLbl="node1" presStyleIdx="0" presStyleCnt="6">
        <dgm:presLayoutVars>
          <dgm:bulletEnabled val="1"/>
        </dgm:presLayoutVars>
      </dgm:prSet>
      <dgm:spPr/>
    </dgm:pt>
    <dgm:pt modelId="{1C90AF35-370F-034C-9B69-C9A14ED30203}" type="pres">
      <dgm:prSet presAssocID="{F4F11F2E-40A5-426F-8EE6-7F24307E6357}" presName="sibTrans" presStyleCnt="0"/>
      <dgm:spPr/>
    </dgm:pt>
    <dgm:pt modelId="{B5A95B63-62FE-FA42-8720-0CD194DF845D}" type="pres">
      <dgm:prSet presAssocID="{675D4614-AA2D-44E2-8295-93E8F5C773E5}" presName="node" presStyleLbl="node1" presStyleIdx="1" presStyleCnt="6">
        <dgm:presLayoutVars>
          <dgm:bulletEnabled val="1"/>
        </dgm:presLayoutVars>
      </dgm:prSet>
      <dgm:spPr/>
    </dgm:pt>
    <dgm:pt modelId="{193F323A-55B5-7F4F-B699-BD09050069E2}" type="pres">
      <dgm:prSet presAssocID="{2D67FFD2-3B85-4E06-99EF-72E20305E10E}" presName="sibTrans" presStyleCnt="0"/>
      <dgm:spPr/>
    </dgm:pt>
    <dgm:pt modelId="{BA516EF1-EAA0-D94C-9D3E-B0B1A20C8B9E}" type="pres">
      <dgm:prSet presAssocID="{827B0942-8099-4E8B-BAEB-6D355FAC1313}" presName="node" presStyleLbl="node1" presStyleIdx="2" presStyleCnt="6">
        <dgm:presLayoutVars>
          <dgm:bulletEnabled val="1"/>
        </dgm:presLayoutVars>
      </dgm:prSet>
      <dgm:spPr/>
    </dgm:pt>
    <dgm:pt modelId="{F2B2F9B5-9035-4E43-B85F-CAF5B47CC3F8}" type="pres">
      <dgm:prSet presAssocID="{2B3F584F-9458-4318-9672-83C100FE93AD}" presName="sibTrans" presStyleCnt="0"/>
      <dgm:spPr/>
    </dgm:pt>
    <dgm:pt modelId="{6609DA45-4BE2-C343-9C40-292F12897919}" type="pres">
      <dgm:prSet presAssocID="{950C8A2B-927D-4F17-BC7E-D8CE25571BBF}" presName="node" presStyleLbl="node1" presStyleIdx="3" presStyleCnt="6">
        <dgm:presLayoutVars>
          <dgm:bulletEnabled val="1"/>
        </dgm:presLayoutVars>
      </dgm:prSet>
      <dgm:spPr/>
    </dgm:pt>
    <dgm:pt modelId="{2956CC6F-6694-714C-9D61-1BADCA52704F}" type="pres">
      <dgm:prSet presAssocID="{5C755DCE-ED1B-40AE-AD18-88D6AE45E220}" presName="sibTrans" presStyleCnt="0"/>
      <dgm:spPr/>
    </dgm:pt>
    <dgm:pt modelId="{01421AF2-2D4F-A745-BD52-9DB4038BE60E}" type="pres">
      <dgm:prSet presAssocID="{47A55D97-B169-4F4B-BD46-26A43E80CA96}" presName="node" presStyleLbl="node1" presStyleIdx="4" presStyleCnt="6">
        <dgm:presLayoutVars>
          <dgm:bulletEnabled val="1"/>
        </dgm:presLayoutVars>
      </dgm:prSet>
      <dgm:spPr/>
    </dgm:pt>
    <dgm:pt modelId="{2F733411-3D8D-A94F-93D6-64313FEF504F}" type="pres">
      <dgm:prSet presAssocID="{D1E1171A-5384-4485-AF13-B90D85A37A7B}" presName="sibTrans" presStyleCnt="0"/>
      <dgm:spPr/>
    </dgm:pt>
    <dgm:pt modelId="{77AD97EA-BCED-7547-B7D2-6F5982D183BA}" type="pres">
      <dgm:prSet presAssocID="{DBB8EEA7-F6EE-4328-A1B5-0F7FB1CDE320}" presName="node" presStyleLbl="node1" presStyleIdx="5" presStyleCnt="6">
        <dgm:presLayoutVars>
          <dgm:bulletEnabled val="1"/>
        </dgm:presLayoutVars>
      </dgm:prSet>
      <dgm:spPr/>
    </dgm:pt>
  </dgm:ptLst>
  <dgm:cxnLst>
    <dgm:cxn modelId="{2195FD13-75E3-A344-8152-DABC5EA2D878}" type="presOf" srcId="{47A55D97-B169-4F4B-BD46-26A43E80CA96}" destId="{01421AF2-2D4F-A745-BD52-9DB4038BE60E}" srcOrd="0" destOrd="0" presId="urn:microsoft.com/office/officeart/2005/8/layout/default"/>
    <dgm:cxn modelId="{6EB3282D-6D40-48E3-BAAA-33B425188357}" srcId="{B8F62BCD-2509-4B36-9F79-B1C817493F2D}" destId="{DBB8EEA7-F6EE-4328-A1B5-0F7FB1CDE320}" srcOrd="5" destOrd="0" parTransId="{FFFBEA87-642D-4058-9579-1748090B30B0}" sibTransId="{4897BCB0-FD21-4630-B650-30FDD85FE243}"/>
    <dgm:cxn modelId="{56106F63-07B6-7042-9AE9-0424CA4F8CE4}" type="presOf" srcId="{950C8A2B-927D-4F17-BC7E-D8CE25571BBF}" destId="{6609DA45-4BE2-C343-9C40-292F12897919}" srcOrd="0" destOrd="0" presId="urn:microsoft.com/office/officeart/2005/8/layout/default"/>
    <dgm:cxn modelId="{B820127B-89B5-40D6-80E0-7E6BDC8955DF}" srcId="{B8F62BCD-2509-4B36-9F79-B1C817493F2D}" destId="{4D245EA2-FD86-44F7-BB05-CEE4681338D3}" srcOrd="0" destOrd="0" parTransId="{9AB8939B-3A58-4FDD-B2BE-C32C18ABB3D8}" sibTransId="{F4F11F2E-40A5-426F-8EE6-7F24307E6357}"/>
    <dgm:cxn modelId="{C906F889-DEDE-4875-A92B-740BE3BFE4E5}" srcId="{B8F62BCD-2509-4B36-9F79-B1C817493F2D}" destId="{827B0942-8099-4E8B-BAEB-6D355FAC1313}" srcOrd="2" destOrd="0" parTransId="{4BF62E95-306B-439D-9431-053BADE41373}" sibTransId="{2B3F584F-9458-4318-9672-83C100FE93AD}"/>
    <dgm:cxn modelId="{68B22392-4571-452B-A7B0-027737E741BF}" srcId="{B8F62BCD-2509-4B36-9F79-B1C817493F2D}" destId="{47A55D97-B169-4F4B-BD46-26A43E80CA96}" srcOrd="4" destOrd="0" parTransId="{6C077B00-665A-4BC2-9A6D-2623769AACC4}" sibTransId="{D1E1171A-5384-4485-AF13-B90D85A37A7B}"/>
    <dgm:cxn modelId="{B18B8BB7-9649-5B49-AD21-3A346B1F4F71}" type="presOf" srcId="{827B0942-8099-4E8B-BAEB-6D355FAC1313}" destId="{BA516EF1-EAA0-D94C-9D3E-B0B1A20C8B9E}" srcOrd="0" destOrd="0" presId="urn:microsoft.com/office/officeart/2005/8/layout/default"/>
    <dgm:cxn modelId="{25D884B8-D3A9-7F46-A71D-284C6358DDB4}" type="presOf" srcId="{4D245EA2-FD86-44F7-BB05-CEE4681338D3}" destId="{52697D03-4DC0-EB49-87F5-38CE39B1E522}" srcOrd="0" destOrd="0" presId="urn:microsoft.com/office/officeart/2005/8/layout/default"/>
    <dgm:cxn modelId="{45943AD0-7E0C-4B44-8814-6151CD8AD896}" srcId="{B8F62BCD-2509-4B36-9F79-B1C817493F2D}" destId="{950C8A2B-927D-4F17-BC7E-D8CE25571BBF}" srcOrd="3" destOrd="0" parTransId="{9A14B047-928A-4AF4-BFB7-9A78205C8CB0}" sibTransId="{5C755DCE-ED1B-40AE-AD18-88D6AE45E220}"/>
    <dgm:cxn modelId="{9FB42AD1-F3CE-D64B-A6BF-C5D7921C0D8B}" type="presOf" srcId="{675D4614-AA2D-44E2-8295-93E8F5C773E5}" destId="{B5A95B63-62FE-FA42-8720-0CD194DF845D}" srcOrd="0" destOrd="0" presId="urn:microsoft.com/office/officeart/2005/8/layout/default"/>
    <dgm:cxn modelId="{C22E9AD3-9952-914B-95CF-144E4F551F64}" type="presOf" srcId="{B8F62BCD-2509-4B36-9F79-B1C817493F2D}" destId="{6FA32032-2B25-FF40-BE09-3522ABF95698}" srcOrd="0" destOrd="0" presId="urn:microsoft.com/office/officeart/2005/8/layout/default"/>
    <dgm:cxn modelId="{66D280DE-CE55-4CC1-82E0-B0C680F1EB9C}" srcId="{B8F62BCD-2509-4B36-9F79-B1C817493F2D}" destId="{675D4614-AA2D-44E2-8295-93E8F5C773E5}" srcOrd="1" destOrd="0" parTransId="{7DC36D06-8199-47E8-A4E5-D4A71DAFA526}" sibTransId="{2D67FFD2-3B85-4E06-99EF-72E20305E10E}"/>
    <dgm:cxn modelId="{CCC97FEC-0A0E-E340-94F0-C9F3663F0FF2}" type="presOf" srcId="{DBB8EEA7-F6EE-4328-A1B5-0F7FB1CDE320}" destId="{77AD97EA-BCED-7547-B7D2-6F5982D183BA}" srcOrd="0" destOrd="0" presId="urn:microsoft.com/office/officeart/2005/8/layout/default"/>
    <dgm:cxn modelId="{D76A90CF-CAF9-CF49-980C-C26145A163BE}" type="presParOf" srcId="{6FA32032-2B25-FF40-BE09-3522ABF95698}" destId="{52697D03-4DC0-EB49-87F5-38CE39B1E522}" srcOrd="0" destOrd="0" presId="urn:microsoft.com/office/officeart/2005/8/layout/default"/>
    <dgm:cxn modelId="{BE095820-E6CB-4642-A925-61D836218F78}" type="presParOf" srcId="{6FA32032-2B25-FF40-BE09-3522ABF95698}" destId="{1C90AF35-370F-034C-9B69-C9A14ED30203}" srcOrd="1" destOrd="0" presId="urn:microsoft.com/office/officeart/2005/8/layout/default"/>
    <dgm:cxn modelId="{F166C252-6C67-274B-BED7-A907B1E4245A}" type="presParOf" srcId="{6FA32032-2B25-FF40-BE09-3522ABF95698}" destId="{B5A95B63-62FE-FA42-8720-0CD194DF845D}" srcOrd="2" destOrd="0" presId="urn:microsoft.com/office/officeart/2005/8/layout/default"/>
    <dgm:cxn modelId="{41C95834-0B87-944F-AC05-87FF339A0CFC}" type="presParOf" srcId="{6FA32032-2B25-FF40-BE09-3522ABF95698}" destId="{193F323A-55B5-7F4F-B699-BD09050069E2}" srcOrd="3" destOrd="0" presId="urn:microsoft.com/office/officeart/2005/8/layout/default"/>
    <dgm:cxn modelId="{96E2C403-88F5-AD49-9C05-BD6B3B34C86E}" type="presParOf" srcId="{6FA32032-2B25-FF40-BE09-3522ABF95698}" destId="{BA516EF1-EAA0-D94C-9D3E-B0B1A20C8B9E}" srcOrd="4" destOrd="0" presId="urn:microsoft.com/office/officeart/2005/8/layout/default"/>
    <dgm:cxn modelId="{2F8E6606-8DCF-A445-B2FB-7CFDCCF88CD1}" type="presParOf" srcId="{6FA32032-2B25-FF40-BE09-3522ABF95698}" destId="{F2B2F9B5-9035-4E43-B85F-CAF5B47CC3F8}" srcOrd="5" destOrd="0" presId="urn:microsoft.com/office/officeart/2005/8/layout/default"/>
    <dgm:cxn modelId="{49B4DA83-556B-244E-92E9-DA304A915A7C}" type="presParOf" srcId="{6FA32032-2B25-FF40-BE09-3522ABF95698}" destId="{6609DA45-4BE2-C343-9C40-292F12897919}" srcOrd="6" destOrd="0" presId="urn:microsoft.com/office/officeart/2005/8/layout/default"/>
    <dgm:cxn modelId="{E7C8BEF8-007B-E64B-A32D-590A64CC2693}" type="presParOf" srcId="{6FA32032-2B25-FF40-BE09-3522ABF95698}" destId="{2956CC6F-6694-714C-9D61-1BADCA52704F}" srcOrd="7" destOrd="0" presId="urn:microsoft.com/office/officeart/2005/8/layout/default"/>
    <dgm:cxn modelId="{CD36EF3A-086A-C343-92C7-3EEDBECB7E22}" type="presParOf" srcId="{6FA32032-2B25-FF40-BE09-3522ABF95698}" destId="{01421AF2-2D4F-A745-BD52-9DB4038BE60E}" srcOrd="8" destOrd="0" presId="urn:microsoft.com/office/officeart/2005/8/layout/default"/>
    <dgm:cxn modelId="{60FD7558-C4FF-864A-BC60-E09EB3D53924}" type="presParOf" srcId="{6FA32032-2B25-FF40-BE09-3522ABF95698}" destId="{2F733411-3D8D-A94F-93D6-64313FEF504F}" srcOrd="9" destOrd="0" presId="urn:microsoft.com/office/officeart/2005/8/layout/default"/>
    <dgm:cxn modelId="{69092178-E9D9-8F4A-95EB-2B41C70DA4CB}" type="presParOf" srcId="{6FA32032-2B25-FF40-BE09-3522ABF95698}" destId="{77AD97EA-BCED-7547-B7D2-6F5982D183B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F62BCD-2509-4B36-9F79-B1C817493F2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245EA2-FD86-44F7-BB05-CEE4681338D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gm:t>
    </dgm:pt>
    <dgm:pt modelId="{9AB8939B-3A58-4FDD-B2BE-C32C18ABB3D8}" type="parTrans" cxnId="{B820127B-89B5-40D6-80E0-7E6BDC8955DF}">
      <dgm:prSet/>
      <dgm:spPr/>
      <dgm:t>
        <a:bodyPr/>
        <a:lstStyle/>
        <a:p>
          <a:endParaRPr lang="en-US"/>
        </a:p>
      </dgm:t>
    </dgm:pt>
    <dgm:pt modelId="{F4F11F2E-40A5-426F-8EE6-7F24307E6357}" type="sibTrans" cxnId="{B820127B-89B5-40D6-80E0-7E6BDC8955DF}">
      <dgm:prSet/>
      <dgm:spPr/>
      <dgm:t>
        <a:bodyPr/>
        <a:lstStyle/>
        <a:p>
          <a:endParaRPr lang="en-US"/>
        </a:p>
      </dgm:t>
    </dgm:pt>
    <dgm:pt modelId="{675D4614-AA2D-44E2-8295-93E8F5C773E5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gm:t>
    </dgm:pt>
    <dgm:pt modelId="{7DC36D06-8199-47E8-A4E5-D4A71DAFA526}" type="parTrans" cxnId="{66D280DE-CE55-4CC1-82E0-B0C680F1EB9C}">
      <dgm:prSet/>
      <dgm:spPr/>
      <dgm:t>
        <a:bodyPr/>
        <a:lstStyle/>
        <a:p>
          <a:endParaRPr lang="en-US"/>
        </a:p>
      </dgm:t>
    </dgm:pt>
    <dgm:pt modelId="{2D67FFD2-3B85-4E06-99EF-72E20305E10E}" type="sibTrans" cxnId="{66D280DE-CE55-4CC1-82E0-B0C680F1EB9C}">
      <dgm:prSet/>
      <dgm:spPr/>
      <dgm:t>
        <a:bodyPr/>
        <a:lstStyle/>
        <a:p>
          <a:endParaRPr lang="en-US"/>
        </a:p>
      </dgm:t>
    </dgm:pt>
    <dgm:pt modelId="{827B0942-8099-4E8B-BAEB-6D355FAC131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gm:t>
    </dgm:pt>
    <dgm:pt modelId="{4BF62E95-306B-439D-9431-053BADE41373}" type="parTrans" cxnId="{C906F889-DEDE-4875-A92B-740BE3BFE4E5}">
      <dgm:prSet/>
      <dgm:spPr/>
      <dgm:t>
        <a:bodyPr/>
        <a:lstStyle/>
        <a:p>
          <a:endParaRPr lang="en-US"/>
        </a:p>
      </dgm:t>
    </dgm:pt>
    <dgm:pt modelId="{2B3F584F-9458-4318-9672-83C100FE93AD}" type="sibTrans" cxnId="{C906F889-DEDE-4875-A92B-740BE3BFE4E5}">
      <dgm:prSet/>
      <dgm:spPr/>
      <dgm:t>
        <a:bodyPr/>
        <a:lstStyle/>
        <a:p>
          <a:endParaRPr lang="en-US"/>
        </a:p>
      </dgm:t>
    </dgm:pt>
    <dgm:pt modelId="{950C8A2B-927D-4F17-BC7E-D8CE25571BBF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gm:t>
    </dgm:pt>
    <dgm:pt modelId="{9A14B047-928A-4AF4-BFB7-9A78205C8CB0}" type="parTrans" cxnId="{45943AD0-7E0C-4B44-8814-6151CD8AD896}">
      <dgm:prSet/>
      <dgm:spPr/>
      <dgm:t>
        <a:bodyPr/>
        <a:lstStyle/>
        <a:p>
          <a:endParaRPr lang="en-US"/>
        </a:p>
      </dgm:t>
    </dgm:pt>
    <dgm:pt modelId="{5C755DCE-ED1B-40AE-AD18-88D6AE45E220}" type="sibTrans" cxnId="{45943AD0-7E0C-4B44-8814-6151CD8AD896}">
      <dgm:prSet/>
      <dgm:spPr/>
      <dgm:t>
        <a:bodyPr/>
        <a:lstStyle/>
        <a:p>
          <a:endParaRPr lang="en-US"/>
        </a:p>
      </dgm:t>
    </dgm:pt>
    <dgm:pt modelId="{47A55D97-B169-4F4B-BD46-26A43E80CA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Did I leave out an important Powerful Question? If so, what is it?</a:t>
          </a:r>
        </a:p>
      </dgm:t>
    </dgm:pt>
    <dgm:pt modelId="{6C077B00-665A-4BC2-9A6D-2623769AACC4}" type="parTrans" cxnId="{68B22392-4571-452B-A7B0-027737E741BF}">
      <dgm:prSet/>
      <dgm:spPr/>
      <dgm:t>
        <a:bodyPr/>
        <a:lstStyle/>
        <a:p>
          <a:endParaRPr lang="en-US"/>
        </a:p>
      </dgm:t>
    </dgm:pt>
    <dgm:pt modelId="{D1E1171A-5384-4485-AF13-B90D85A37A7B}" type="sibTrans" cxnId="{68B22392-4571-452B-A7B0-027737E741BF}">
      <dgm:prSet/>
      <dgm:spPr/>
      <dgm:t>
        <a:bodyPr/>
        <a:lstStyle/>
        <a:p>
          <a:endParaRPr lang="en-US"/>
        </a:p>
      </dgm:t>
    </dgm:pt>
    <dgm:pt modelId="{DBB8EEA7-F6EE-4328-A1B5-0F7FB1CDE320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gm:t>
    </dgm:pt>
    <dgm:pt modelId="{FFFBEA87-642D-4058-9579-1748090B30B0}" type="parTrans" cxnId="{6EB3282D-6D40-48E3-BAAA-33B425188357}">
      <dgm:prSet/>
      <dgm:spPr/>
      <dgm:t>
        <a:bodyPr/>
        <a:lstStyle/>
        <a:p>
          <a:endParaRPr lang="en-US"/>
        </a:p>
      </dgm:t>
    </dgm:pt>
    <dgm:pt modelId="{4897BCB0-FD21-4630-B650-30FDD85FE243}" type="sibTrans" cxnId="{6EB3282D-6D40-48E3-BAAA-33B425188357}">
      <dgm:prSet/>
      <dgm:spPr/>
      <dgm:t>
        <a:bodyPr/>
        <a:lstStyle/>
        <a:p>
          <a:endParaRPr lang="en-US"/>
        </a:p>
      </dgm:t>
    </dgm:pt>
    <dgm:pt modelId="{6FA32032-2B25-FF40-BE09-3522ABF95698}" type="pres">
      <dgm:prSet presAssocID="{B8F62BCD-2509-4B36-9F79-B1C817493F2D}" presName="diagram" presStyleCnt="0">
        <dgm:presLayoutVars>
          <dgm:dir/>
          <dgm:resizeHandles val="exact"/>
        </dgm:presLayoutVars>
      </dgm:prSet>
      <dgm:spPr/>
    </dgm:pt>
    <dgm:pt modelId="{52697D03-4DC0-EB49-87F5-38CE39B1E522}" type="pres">
      <dgm:prSet presAssocID="{4D245EA2-FD86-44F7-BB05-CEE4681338D3}" presName="node" presStyleLbl="node1" presStyleIdx="0" presStyleCnt="6">
        <dgm:presLayoutVars>
          <dgm:bulletEnabled val="1"/>
        </dgm:presLayoutVars>
      </dgm:prSet>
      <dgm:spPr/>
    </dgm:pt>
    <dgm:pt modelId="{1C90AF35-370F-034C-9B69-C9A14ED30203}" type="pres">
      <dgm:prSet presAssocID="{F4F11F2E-40A5-426F-8EE6-7F24307E6357}" presName="sibTrans" presStyleCnt="0"/>
      <dgm:spPr/>
    </dgm:pt>
    <dgm:pt modelId="{B5A95B63-62FE-FA42-8720-0CD194DF845D}" type="pres">
      <dgm:prSet presAssocID="{675D4614-AA2D-44E2-8295-93E8F5C773E5}" presName="node" presStyleLbl="node1" presStyleIdx="1" presStyleCnt="6">
        <dgm:presLayoutVars>
          <dgm:bulletEnabled val="1"/>
        </dgm:presLayoutVars>
      </dgm:prSet>
      <dgm:spPr/>
    </dgm:pt>
    <dgm:pt modelId="{193F323A-55B5-7F4F-B699-BD09050069E2}" type="pres">
      <dgm:prSet presAssocID="{2D67FFD2-3B85-4E06-99EF-72E20305E10E}" presName="sibTrans" presStyleCnt="0"/>
      <dgm:spPr/>
    </dgm:pt>
    <dgm:pt modelId="{BA516EF1-EAA0-D94C-9D3E-B0B1A20C8B9E}" type="pres">
      <dgm:prSet presAssocID="{827B0942-8099-4E8B-BAEB-6D355FAC1313}" presName="node" presStyleLbl="node1" presStyleIdx="2" presStyleCnt="6">
        <dgm:presLayoutVars>
          <dgm:bulletEnabled val="1"/>
        </dgm:presLayoutVars>
      </dgm:prSet>
      <dgm:spPr/>
    </dgm:pt>
    <dgm:pt modelId="{F2B2F9B5-9035-4E43-B85F-CAF5B47CC3F8}" type="pres">
      <dgm:prSet presAssocID="{2B3F584F-9458-4318-9672-83C100FE93AD}" presName="sibTrans" presStyleCnt="0"/>
      <dgm:spPr/>
    </dgm:pt>
    <dgm:pt modelId="{6609DA45-4BE2-C343-9C40-292F12897919}" type="pres">
      <dgm:prSet presAssocID="{950C8A2B-927D-4F17-BC7E-D8CE25571BBF}" presName="node" presStyleLbl="node1" presStyleIdx="3" presStyleCnt="6">
        <dgm:presLayoutVars>
          <dgm:bulletEnabled val="1"/>
        </dgm:presLayoutVars>
      </dgm:prSet>
      <dgm:spPr/>
    </dgm:pt>
    <dgm:pt modelId="{2956CC6F-6694-714C-9D61-1BADCA52704F}" type="pres">
      <dgm:prSet presAssocID="{5C755DCE-ED1B-40AE-AD18-88D6AE45E220}" presName="sibTrans" presStyleCnt="0"/>
      <dgm:spPr/>
    </dgm:pt>
    <dgm:pt modelId="{01421AF2-2D4F-A745-BD52-9DB4038BE60E}" type="pres">
      <dgm:prSet presAssocID="{47A55D97-B169-4F4B-BD46-26A43E80CA96}" presName="node" presStyleLbl="node1" presStyleIdx="4" presStyleCnt="6">
        <dgm:presLayoutVars>
          <dgm:bulletEnabled val="1"/>
        </dgm:presLayoutVars>
      </dgm:prSet>
      <dgm:spPr/>
    </dgm:pt>
    <dgm:pt modelId="{2F733411-3D8D-A94F-93D6-64313FEF504F}" type="pres">
      <dgm:prSet presAssocID="{D1E1171A-5384-4485-AF13-B90D85A37A7B}" presName="sibTrans" presStyleCnt="0"/>
      <dgm:spPr/>
    </dgm:pt>
    <dgm:pt modelId="{77AD97EA-BCED-7547-B7D2-6F5982D183BA}" type="pres">
      <dgm:prSet presAssocID="{DBB8EEA7-F6EE-4328-A1B5-0F7FB1CDE320}" presName="node" presStyleLbl="node1" presStyleIdx="5" presStyleCnt="6">
        <dgm:presLayoutVars>
          <dgm:bulletEnabled val="1"/>
        </dgm:presLayoutVars>
      </dgm:prSet>
      <dgm:spPr/>
    </dgm:pt>
  </dgm:ptLst>
  <dgm:cxnLst>
    <dgm:cxn modelId="{2195FD13-75E3-A344-8152-DABC5EA2D878}" type="presOf" srcId="{47A55D97-B169-4F4B-BD46-26A43E80CA96}" destId="{01421AF2-2D4F-A745-BD52-9DB4038BE60E}" srcOrd="0" destOrd="0" presId="urn:microsoft.com/office/officeart/2005/8/layout/default"/>
    <dgm:cxn modelId="{6EB3282D-6D40-48E3-BAAA-33B425188357}" srcId="{B8F62BCD-2509-4B36-9F79-B1C817493F2D}" destId="{DBB8EEA7-F6EE-4328-A1B5-0F7FB1CDE320}" srcOrd="5" destOrd="0" parTransId="{FFFBEA87-642D-4058-9579-1748090B30B0}" sibTransId="{4897BCB0-FD21-4630-B650-30FDD85FE243}"/>
    <dgm:cxn modelId="{56106F63-07B6-7042-9AE9-0424CA4F8CE4}" type="presOf" srcId="{950C8A2B-927D-4F17-BC7E-D8CE25571BBF}" destId="{6609DA45-4BE2-C343-9C40-292F12897919}" srcOrd="0" destOrd="0" presId="urn:microsoft.com/office/officeart/2005/8/layout/default"/>
    <dgm:cxn modelId="{B820127B-89B5-40D6-80E0-7E6BDC8955DF}" srcId="{B8F62BCD-2509-4B36-9F79-B1C817493F2D}" destId="{4D245EA2-FD86-44F7-BB05-CEE4681338D3}" srcOrd="0" destOrd="0" parTransId="{9AB8939B-3A58-4FDD-B2BE-C32C18ABB3D8}" sibTransId="{F4F11F2E-40A5-426F-8EE6-7F24307E6357}"/>
    <dgm:cxn modelId="{C906F889-DEDE-4875-A92B-740BE3BFE4E5}" srcId="{B8F62BCD-2509-4B36-9F79-B1C817493F2D}" destId="{827B0942-8099-4E8B-BAEB-6D355FAC1313}" srcOrd="2" destOrd="0" parTransId="{4BF62E95-306B-439D-9431-053BADE41373}" sibTransId="{2B3F584F-9458-4318-9672-83C100FE93AD}"/>
    <dgm:cxn modelId="{68B22392-4571-452B-A7B0-027737E741BF}" srcId="{B8F62BCD-2509-4B36-9F79-B1C817493F2D}" destId="{47A55D97-B169-4F4B-BD46-26A43E80CA96}" srcOrd="4" destOrd="0" parTransId="{6C077B00-665A-4BC2-9A6D-2623769AACC4}" sibTransId="{D1E1171A-5384-4485-AF13-B90D85A37A7B}"/>
    <dgm:cxn modelId="{B18B8BB7-9649-5B49-AD21-3A346B1F4F71}" type="presOf" srcId="{827B0942-8099-4E8B-BAEB-6D355FAC1313}" destId="{BA516EF1-EAA0-D94C-9D3E-B0B1A20C8B9E}" srcOrd="0" destOrd="0" presId="urn:microsoft.com/office/officeart/2005/8/layout/default"/>
    <dgm:cxn modelId="{25D884B8-D3A9-7F46-A71D-284C6358DDB4}" type="presOf" srcId="{4D245EA2-FD86-44F7-BB05-CEE4681338D3}" destId="{52697D03-4DC0-EB49-87F5-38CE39B1E522}" srcOrd="0" destOrd="0" presId="urn:microsoft.com/office/officeart/2005/8/layout/default"/>
    <dgm:cxn modelId="{45943AD0-7E0C-4B44-8814-6151CD8AD896}" srcId="{B8F62BCD-2509-4B36-9F79-B1C817493F2D}" destId="{950C8A2B-927D-4F17-BC7E-D8CE25571BBF}" srcOrd="3" destOrd="0" parTransId="{9A14B047-928A-4AF4-BFB7-9A78205C8CB0}" sibTransId="{5C755DCE-ED1B-40AE-AD18-88D6AE45E220}"/>
    <dgm:cxn modelId="{9FB42AD1-F3CE-D64B-A6BF-C5D7921C0D8B}" type="presOf" srcId="{675D4614-AA2D-44E2-8295-93E8F5C773E5}" destId="{B5A95B63-62FE-FA42-8720-0CD194DF845D}" srcOrd="0" destOrd="0" presId="urn:microsoft.com/office/officeart/2005/8/layout/default"/>
    <dgm:cxn modelId="{C22E9AD3-9952-914B-95CF-144E4F551F64}" type="presOf" srcId="{B8F62BCD-2509-4B36-9F79-B1C817493F2D}" destId="{6FA32032-2B25-FF40-BE09-3522ABF95698}" srcOrd="0" destOrd="0" presId="urn:microsoft.com/office/officeart/2005/8/layout/default"/>
    <dgm:cxn modelId="{66D280DE-CE55-4CC1-82E0-B0C680F1EB9C}" srcId="{B8F62BCD-2509-4B36-9F79-B1C817493F2D}" destId="{675D4614-AA2D-44E2-8295-93E8F5C773E5}" srcOrd="1" destOrd="0" parTransId="{7DC36D06-8199-47E8-A4E5-D4A71DAFA526}" sibTransId="{2D67FFD2-3B85-4E06-99EF-72E20305E10E}"/>
    <dgm:cxn modelId="{CCC97FEC-0A0E-E340-94F0-C9F3663F0FF2}" type="presOf" srcId="{DBB8EEA7-F6EE-4328-A1B5-0F7FB1CDE320}" destId="{77AD97EA-BCED-7547-B7D2-6F5982D183BA}" srcOrd="0" destOrd="0" presId="urn:microsoft.com/office/officeart/2005/8/layout/default"/>
    <dgm:cxn modelId="{D76A90CF-CAF9-CF49-980C-C26145A163BE}" type="presParOf" srcId="{6FA32032-2B25-FF40-BE09-3522ABF95698}" destId="{52697D03-4DC0-EB49-87F5-38CE39B1E522}" srcOrd="0" destOrd="0" presId="urn:microsoft.com/office/officeart/2005/8/layout/default"/>
    <dgm:cxn modelId="{BE095820-E6CB-4642-A925-61D836218F78}" type="presParOf" srcId="{6FA32032-2B25-FF40-BE09-3522ABF95698}" destId="{1C90AF35-370F-034C-9B69-C9A14ED30203}" srcOrd="1" destOrd="0" presId="urn:microsoft.com/office/officeart/2005/8/layout/default"/>
    <dgm:cxn modelId="{F166C252-6C67-274B-BED7-A907B1E4245A}" type="presParOf" srcId="{6FA32032-2B25-FF40-BE09-3522ABF95698}" destId="{B5A95B63-62FE-FA42-8720-0CD194DF845D}" srcOrd="2" destOrd="0" presId="urn:microsoft.com/office/officeart/2005/8/layout/default"/>
    <dgm:cxn modelId="{41C95834-0B87-944F-AC05-87FF339A0CFC}" type="presParOf" srcId="{6FA32032-2B25-FF40-BE09-3522ABF95698}" destId="{193F323A-55B5-7F4F-B699-BD09050069E2}" srcOrd="3" destOrd="0" presId="urn:microsoft.com/office/officeart/2005/8/layout/default"/>
    <dgm:cxn modelId="{96E2C403-88F5-AD49-9C05-BD6B3B34C86E}" type="presParOf" srcId="{6FA32032-2B25-FF40-BE09-3522ABF95698}" destId="{BA516EF1-EAA0-D94C-9D3E-B0B1A20C8B9E}" srcOrd="4" destOrd="0" presId="urn:microsoft.com/office/officeart/2005/8/layout/default"/>
    <dgm:cxn modelId="{2F8E6606-8DCF-A445-B2FB-7CFDCCF88CD1}" type="presParOf" srcId="{6FA32032-2B25-FF40-BE09-3522ABF95698}" destId="{F2B2F9B5-9035-4E43-B85F-CAF5B47CC3F8}" srcOrd="5" destOrd="0" presId="urn:microsoft.com/office/officeart/2005/8/layout/default"/>
    <dgm:cxn modelId="{49B4DA83-556B-244E-92E9-DA304A915A7C}" type="presParOf" srcId="{6FA32032-2B25-FF40-BE09-3522ABF95698}" destId="{6609DA45-4BE2-C343-9C40-292F12897919}" srcOrd="6" destOrd="0" presId="urn:microsoft.com/office/officeart/2005/8/layout/default"/>
    <dgm:cxn modelId="{E7C8BEF8-007B-E64B-A32D-590A64CC2693}" type="presParOf" srcId="{6FA32032-2B25-FF40-BE09-3522ABF95698}" destId="{2956CC6F-6694-714C-9D61-1BADCA52704F}" srcOrd="7" destOrd="0" presId="urn:microsoft.com/office/officeart/2005/8/layout/default"/>
    <dgm:cxn modelId="{CD36EF3A-086A-C343-92C7-3EEDBECB7E22}" type="presParOf" srcId="{6FA32032-2B25-FF40-BE09-3522ABF95698}" destId="{01421AF2-2D4F-A745-BD52-9DB4038BE60E}" srcOrd="8" destOrd="0" presId="urn:microsoft.com/office/officeart/2005/8/layout/default"/>
    <dgm:cxn modelId="{60FD7558-C4FF-864A-BC60-E09EB3D53924}" type="presParOf" srcId="{6FA32032-2B25-FF40-BE09-3522ABF95698}" destId="{2F733411-3D8D-A94F-93D6-64313FEF504F}" srcOrd="9" destOrd="0" presId="urn:microsoft.com/office/officeart/2005/8/layout/default"/>
    <dgm:cxn modelId="{69092178-E9D9-8F4A-95EB-2B41C70DA4CB}" type="presParOf" srcId="{6FA32032-2B25-FF40-BE09-3522ABF95698}" destId="{77AD97EA-BCED-7547-B7D2-6F5982D183B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F62BCD-2509-4B36-9F79-B1C817493F2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245EA2-FD86-44F7-BB05-CEE4681338D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gm:t>
    </dgm:pt>
    <dgm:pt modelId="{9AB8939B-3A58-4FDD-B2BE-C32C18ABB3D8}" type="parTrans" cxnId="{B820127B-89B5-40D6-80E0-7E6BDC8955DF}">
      <dgm:prSet/>
      <dgm:spPr/>
      <dgm:t>
        <a:bodyPr/>
        <a:lstStyle/>
        <a:p>
          <a:endParaRPr lang="en-US"/>
        </a:p>
      </dgm:t>
    </dgm:pt>
    <dgm:pt modelId="{F4F11F2E-40A5-426F-8EE6-7F24307E6357}" type="sibTrans" cxnId="{B820127B-89B5-40D6-80E0-7E6BDC8955DF}">
      <dgm:prSet/>
      <dgm:spPr/>
      <dgm:t>
        <a:bodyPr/>
        <a:lstStyle/>
        <a:p>
          <a:endParaRPr lang="en-US"/>
        </a:p>
      </dgm:t>
    </dgm:pt>
    <dgm:pt modelId="{675D4614-AA2D-44E2-8295-93E8F5C773E5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gm:t>
    </dgm:pt>
    <dgm:pt modelId="{7DC36D06-8199-47E8-A4E5-D4A71DAFA526}" type="parTrans" cxnId="{66D280DE-CE55-4CC1-82E0-B0C680F1EB9C}">
      <dgm:prSet/>
      <dgm:spPr/>
      <dgm:t>
        <a:bodyPr/>
        <a:lstStyle/>
        <a:p>
          <a:endParaRPr lang="en-US"/>
        </a:p>
      </dgm:t>
    </dgm:pt>
    <dgm:pt modelId="{2D67FFD2-3B85-4E06-99EF-72E20305E10E}" type="sibTrans" cxnId="{66D280DE-CE55-4CC1-82E0-B0C680F1EB9C}">
      <dgm:prSet/>
      <dgm:spPr/>
      <dgm:t>
        <a:bodyPr/>
        <a:lstStyle/>
        <a:p>
          <a:endParaRPr lang="en-US"/>
        </a:p>
      </dgm:t>
    </dgm:pt>
    <dgm:pt modelId="{827B0942-8099-4E8B-BAEB-6D355FAC131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gm:t>
    </dgm:pt>
    <dgm:pt modelId="{4BF62E95-306B-439D-9431-053BADE41373}" type="parTrans" cxnId="{C906F889-DEDE-4875-A92B-740BE3BFE4E5}">
      <dgm:prSet/>
      <dgm:spPr/>
      <dgm:t>
        <a:bodyPr/>
        <a:lstStyle/>
        <a:p>
          <a:endParaRPr lang="en-US"/>
        </a:p>
      </dgm:t>
    </dgm:pt>
    <dgm:pt modelId="{2B3F584F-9458-4318-9672-83C100FE93AD}" type="sibTrans" cxnId="{C906F889-DEDE-4875-A92B-740BE3BFE4E5}">
      <dgm:prSet/>
      <dgm:spPr/>
      <dgm:t>
        <a:bodyPr/>
        <a:lstStyle/>
        <a:p>
          <a:endParaRPr lang="en-US"/>
        </a:p>
      </dgm:t>
    </dgm:pt>
    <dgm:pt modelId="{950C8A2B-927D-4F17-BC7E-D8CE25571BBF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gm:t>
    </dgm:pt>
    <dgm:pt modelId="{9A14B047-928A-4AF4-BFB7-9A78205C8CB0}" type="parTrans" cxnId="{45943AD0-7E0C-4B44-8814-6151CD8AD896}">
      <dgm:prSet/>
      <dgm:spPr/>
      <dgm:t>
        <a:bodyPr/>
        <a:lstStyle/>
        <a:p>
          <a:endParaRPr lang="en-US"/>
        </a:p>
      </dgm:t>
    </dgm:pt>
    <dgm:pt modelId="{5C755DCE-ED1B-40AE-AD18-88D6AE45E220}" type="sibTrans" cxnId="{45943AD0-7E0C-4B44-8814-6151CD8AD896}">
      <dgm:prSet/>
      <dgm:spPr/>
      <dgm:t>
        <a:bodyPr/>
        <a:lstStyle/>
        <a:p>
          <a:endParaRPr lang="en-US"/>
        </a:p>
      </dgm:t>
    </dgm:pt>
    <dgm:pt modelId="{47A55D97-B169-4F4B-BD46-26A43E80CA96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gm:t>
    </dgm:pt>
    <dgm:pt modelId="{6C077B00-665A-4BC2-9A6D-2623769AACC4}" type="parTrans" cxnId="{68B22392-4571-452B-A7B0-027737E741BF}">
      <dgm:prSet/>
      <dgm:spPr/>
      <dgm:t>
        <a:bodyPr/>
        <a:lstStyle/>
        <a:p>
          <a:endParaRPr lang="en-US"/>
        </a:p>
      </dgm:t>
    </dgm:pt>
    <dgm:pt modelId="{D1E1171A-5384-4485-AF13-B90D85A37A7B}" type="sibTrans" cxnId="{68B22392-4571-452B-A7B0-027737E741BF}">
      <dgm:prSet/>
      <dgm:spPr/>
      <dgm:t>
        <a:bodyPr/>
        <a:lstStyle/>
        <a:p>
          <a:endParaRPr lang="en-US"/>
        </a:p>
      </dgm:t>
    </dgm:pt>
    <dgm:pt modelId="{DBB8EEA7-F6EE-4328-A1B5-0F7FB1CDE32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How does this all relate to Bard High School?</a:t>
          </a:r>
        </a:p>
      </dgm:t>
    </dgm:pt>
    <dgm:pt modelId="{FFFBEA87-642D-4058-9579-1748090B30B0}" type="parTrans" cxnId="{6EB3282D-6D40-48E3-BAAA-33B425188357}">
      <dgm:prSet/>
      <dgm:spPr/>
      <dgm:t>
        <a:bodyPr/>
        <a:lstStyle/>
        <a:p>
          <a:endParaRPr lang="en-US"/>
        </a:p>
      </dgm:t>
    </dgm:pt>
    <dgm:pt modelId="{4897BCB0-FD21-4630-B650-30FDD85FE243}" type="sibTrans" cxnId="{6EB3282D-6D40-48E3-BAAA-33B425188357}">
      <dgm:prSet/>
      <dgm:spPr/>
      <dgm:t>
        <a:bodyPr/>
        <a:lstStyle/>
        <a:p>
          <a:endParaRPr lang="en-US"/>
        </a:p>
      </dgm:t>
    </dgm:pt>
    <dgm:pt modelId="{6FA32032-2B25-FF40-BE09-3522ABF95698}" type="pres">
      <dgm:prSet presAssocID="{B8F62BCD-2509-4B36-9F79-B1C817493F2D}" presName="diagram" presStyleCnt="0">
        <dgm:presLayoutVars>
          <dgm:dir/>
          <dgm:resizeHandles val="exact"/>
        </dgm:presLayoutVars>
      </dgm:prSet>
      <dgm:spPr/>
    </dgm:pt>
    <dgm:pt modelId="{52697D03-4DC0-EB49-87F5-38CE39B1E522}" type="pres">
      <dgm:prSet presAssocID="{4D245EA2-FD86-44F7-BB05-CEE4681338D3}" presName="node" presStyleLbl="node1" presStyleIdx="0" presStyleCnt="6">
        <dgm:presLayoutVars>
          <dgm:bulletEnabled val="1"/>
        </dgm:presLayoutVars>
      </dgm:prSet>
      <dgm:spPr/>
    </dgm:pt>
    <dgm:pt modelId="{1C90AF35-370F-034C-9B69-C9A14ED30203}" type="pres">
      <dgm:prSet presAssocID="{F4F11F2E-40A5-426F-8EE6-7F24307E6357}" presName="sibTrans" presStyleCnt="0"/>
      <dgm:spPr/>
    </dgm:pt>
    <dgm:pt modelId="{B5A95B63-62FE-FA42-8720-0CD194DF845D}" type="pres">
      <dgm:prSet presAssocID="{675D4614-AA2D-44E2-8295-93E8F5C773E5}" presName="node" presStyleLbl="node1" presStyleIdx="1" presStyleCnt="6">
        <dgm:presLayoutVars>
          <dgm:bulletEnabled val="1"/>
        </dgm:presLayoutVars>
      </dgm:prSet>
      <dgm:spPr/>
    </dgm:pt>
    <dgm:pt modelId="{193F323A-55B5-7F4F-B699-BD09050069E2}" type="pres">
      <dgm:prSet presAssocID="{2D67FFD2-3B85-4E06-99EF-72E20305E10E}" presName="sibTrans" presStyleCnt="0"/>
      <dgm:spPr/>
    </dgm:pt>
    <dgm:pt modelId="{BA516EF1-EAA0-D94C-9D3E-B0B1A20C8B9E}" type="pres">
      <dgm:prSet presAssocID="{827B0942-8099-4E8B-BAEB-6D355FAC1313}" presName="node" presStyleLbl="node1" presStyleIdx="2" presStyleCnt="6">
        <dgm:presLayoutVars>
          <dgm:bulletEnabled val="1"/>
        </dgm:presLayoutVars>
      </dgm:prSet>
      <dgm:spPr/>
    </dgm:pt>
    <dgm:pt modelId="{F2B2F9B5-9035-4E43-B85F-CAF5B47CC3F8}" type="pres">
      <dgm:prSet presAssocID="{2B3F584F-9458-4318-9672-83C100FE93AD}" presName="sibTrans" presStyleCnt="0"/>
      <dgm:spPr/>
    </dgm:pt>
    <dgm:pt modelId="{6609DA45-4BE2-C343-9C40-292F12897919}" type="pres">
      <dgm:prSet presAssocID="{950C8A2B-927D-4F17-BC7E-D8CE25571BBF}" presName="node" presStyleLbl="node1" presStyleIdx="3" presStyleCnt="6">
        <dgm:presLayoutVars>
          <dgm:bulletEnabled val="1"/>
        </dgm:presLayoutVars>
      </dgm:prSet>
      <dgm:spPr/>
    </dgm:pt>
    <dgm:pt modelId="{2956CC6F-6694-714C-9D61-1BADCA52704F}" type="pres">
      <dgm:prSet presAssocID="{5C755DCE-ED1B-40AE-AD18-88D6AE45E220}" presName="sibTrans" presStyleCnt="0"/>
      <dgm:spPr/>
    </dgm:pt>
    <dgm:pt modelId="{01421AF2-2D4F-A745-BD52-9DB4038BE60E}" type="pres">
      <dgm:prSet presAssocID="{47A55D97-B169-4F4B-BD46-26A43E80CA96}" presName="node" presStyleLbl="node1" presStyleIdx="4" presStyleCnt="6">
        <dgm:presLayoutVars>
          <dgm:bulletEnabled val="1"/>
        </dgm:presLayoutVars>
      </dgm:prSet>
      <dgm:spPr/>
    </dgm:pt>
    <dgm:pt modelId="{2F733411-3D8D-A94F-93D6-64313FEF504F}" type="pres">
      <dgm:prSet presAssocID="{D1E1171A-5384-4485-AF13-B90D85A37A7B}" presName="sibTrans" presStyleCnt="0"/>
      <dgm:spPr/>
    </dgm:pt>
    <dgm:pt modelId="{77AD97EA-BCED-7547-B7D2-6F5982D183BA}" type="pres">
      <dgm:prSet presAssocID="{DBB8EEA7-F6EE-4328-A1B5-0F7FB1CDE320}" presName="node" presStyleLbl="node1" presStyleIdx="5" presStyleCnt="6">
        <dgm:presLayoutVars>
          <dgm:bulletEnabled val="1"/>
        </dgm:presLayoutVars>
      </dgm:prSet>
      <dgm:spPr/>
    </dgm:pt>
  </dgm:ptLst>
  <dgm:cxnLst>
    <dgm:cxn modelId="{2195FD13-75E3-A344-8152-DABC5EA2D878}" type="presOf" srcId="{47A55D97-B169-4F4B-BD46-26A43E80CA96}" destId="{01421AF2-2D4F-A745-BD52-9DB4038BE60E}" srcOrd="0" destOrd="0" presId="urn:microsoft.com/office/officeart/2005/8/layout/default"/>
    <dgm:cxn modelId="{6EB3282D-6D40-48E3-BAAA-33B425188357}" srcId="{B8F62BCD-2509-4B36-9F79-B1C817493F2D}" destId="{DBB8EEA7-F6EE-4328-A1B5-0F7FB1CDE320}" srcOrd="5" destOrd="0" parTransId="{FFFBEA87-642D-4058-9579-1748090B30B0}" sibTransId="{4897BCB0-FD21-4630-B650-30FDD85FE243}"/>
    <dgm:cxn modelId="{56106F63-07B6-7042-9AE9-0424CA4F8CE4}" type="presOf" srcId="{950C8A2B-927D-4F17-BC7E-D8CE25571BBF}" destId="{6609DA45-4BE2-C343-9C40-292F12897919}" srcOrd="0" destOrd="0" presId="urn:microsoft.com/office/officeart/2005/8/layout/default"/>
    <dgm:cxn modelId="{B820127B-89B5-40D6-80E0-7E6BDC8955DF}" srcId="{B8F62BCD-2509-4B36-9F79-B1C817493F2D}" destId="{4D245EA2-FD86-44F7-BB05-CEE4681338D3}" srcOrd="0" destOrd="0" parTransId="{9AB8939B-3A58-4FDD-B2BE-C32C18ABB3D8}" sibTransId="{F4F11F2E-40A5-426F-8EE6-7F24307E6357}"/>
    <dgm:cxn modelId="{C906F889-DEDE-4875-A92B-740BE3BFE4E5}" srcId="{B8F62BCD-2509-4B36-9F79-B1C817493F2D}" destId="{827B0942-8099-4E8B-BAEB-6D355FAC1313}" srcOrd="2" destOrd="0" parTransId="{4BF62E95-306B-439D-9431-053BADE41373}" sibTransId="{2B3F584F-9458-4318-9672-83C100FE93AD}"/>
    <dgm:cxn modelId="{68B22392-4571-452B-A7B0-027737E741BF}" srcId="{B8F62BCD-2509-4B36-9F79-B1C817493F2D}" destId="{47A55D97-B169-4F4B-BD46-26A43E80CA96}" srcOrd="4" destOrd="0" parTransId="{6C077B00-665A-4BC2-9A6D-2623769AACC4}" sibTransId="{D1E1171A-5384-4485-AF13-B90D85A37A7B}"/>
    <dgm:cxn modelId="{B18B8BB7-9649-5B49-AD21-3A346B1F4F71}" type="presOf" srcId="{827B0942-8099-4E8B-BAEB-6D355FAC1313}" destId="{BA516EF1-EAA0-D94C-9D3E-B0B1A20C8B9E}" srcOrd="0" destOrd="0" presId="urn:microsoft.com/office/officeart/2005/8/layout/default"/>
    <dgm:cxn modelId="{25D884B8-D3A9-7F46-A71D-284C6358DDB4}" type="presOf" srcId="{4D245EA2-FD86-44F7-BB05-CEE4681338D3}" destId="{52697D03-4DC0-EB49-87F5-38CE39B1E522}" srcOrd="0" destOrd="0" presId="urn:microsoft.com/office/officeart/2005/8/layout/default"/>
    <dgm:cxn modelId="{45943AD0-7E0C-4B44-8814-6151CD8AD896}" srcId="{B8F62BCD-2509-4B36-9F79-B1C817493F2D}" destId="{950C8A2B-927D-4F17-BC7E-D8CE25571BBF}" srcOrd="3" destOrd="0" parTransId="{9A14B047-928A-4AF4-BFB7-9A78205C8CB0}" sibTransId="{5C755DCE-ED1B-40AE-AD18-88D6AE45E220}"/>
    <dgm:cxn modelId="{9FB42AD1-F3CE-D64B-A6BF-C5D7921C0D8B}" type="presOf" srcId="{675D4614-AA2D-44E2-8295-93E8F5C773E5}" destId="{B5A95B63-62FE-FA42-8720-0CD194DF845D}" srcOrd="0" destOrd="0" presId="urn:microsoft.com/office/officeart/2005/8/layout/default"/>
    <dgm:cxn modelId="{C22E9AD3-9952-914B-95CF-144E4F551F64}" type="presOf" srcId="{B8F62BCD-2509-4B36-9F79-B1C817493F2D}" destId="{6FA32032-2B25-FF40-BE09-3522ABF95698}" srcOrd="0" destOrd="0" presId="urn:microsoft.com/office/officeart/2005/8/layout/default"/>
    <dgm:cxn modelId="{66D280DE-CE55-4CC1-82E0-B0C680F1EB9C}" srcId="{B8F62BCD-2509-4B36-9F79-B1C817493F2D}" destId="{675D4614-AA2D-44E2-8295-93E8F5C773E5}" srcOrd="1" destOrd="0" parTransId="{7DC36D06-8199-47E8-A4E5-D4A71DAFA526}" sibTransId="{2D67FFD2-3B85-4E06-99EF-72E20305E10E}"/>
    <dgm:cxn modelId="{CCC97FEC-0A0E-E340-94F0-C9F3663F0FF2}" type="presOf" srcId="{DBB8EEA7-F6EE-4328-A1B5-0F7FB1CDE320}" destId="{77AD97EA-BCED-7547-B7D2-6F5982D183BA}" srcOrd="0" destOrd="0" presId="urn:microsoft.com/office/officeart/2005/8/layout/default"/>
    <dgm:cxn modelId="{D76A90CF-CAF9-CF49-980C-C26145A163BE}" type="presParOf" srcId="{6FA32032-2B25-FF40-BE09-3522ABF95698}" destId="{52697D03-4DC0-EB49-87F5-38CE39B1E522}" srcOrd="0" destOrd="0" presId="urn:microsoft.com/office/officeart/2005/8/layout/default"/>
    <dgm:cxn modelId="{BE095820-E6CB-4642-A925-61D836218F78}" type="presParOf" srcId="{6FA32032-2B25-FF40-BE09-3522ABF95698}" destId="{1C90AF35-370F-034C-9B69-C9A14ED30203}" srcOrd="1" destOrd="0" presId="urn:microsoft.com/office/officeart/2005/8/layout/default"/>
    <dgm:cxn modelId="{F166C252-6C67-274B-BED7-A907B1E4245A}" type="presParOf" srcId="{6FA32032-2B25-FF40-BE09-3522ABF95698}" destId="{B5A95B63-62FE-FA42-8720-0CD194DF845D}" srcOrd="2" destOrd="0" presId="urn:microsoft.com/office/officeart/2005/8/layout/default"/>
    <dgm:cxn modelId="{41C95834-0B87-944F-AC05-87FF339A0CFC}" type="presParOf" srcId="{6FA32032-2B25-FF40-BE09-3522ABF95698}" destId="{193F323A-55B5-7F4F-B699-BD09050069E2}" srcOrd="3" destOrd="0" presId="urn:microsoft.com/office/officeart/2005/8/layout/default"/>
    <dgm:cxn modelId="{96E2C403-88F5-AD49-9C05-BD6B3B34C86E}" type="presParOf" srcId="{6FA32032-2B25-FF40-BE09-3522ABF95698}" destId="{BA516EF1-EAA0-D94C-9D3E-B0B1A20C8B9E}" srcOrd="4" destOrd="0" presId="urn:microsoft.com/office/officeart/2005/8/layout/default"/>
    <dgm:cxn modelId="{2F8E6606-8DCF-A445-B2FB-7CFDCCF88CD1}" type="presParOf" srcId="{6FA32032-2B25-FF40-BE09-3522ABF95698}" destId="{F2B2F9B5-9035-4E43-B85F-CAF5B47CC3F8}" srcOrd="5" destOrd="0" presId="urn:microsoft.com/office/officeart/2005/8/layout/default"/>
    <dgm:cxn modelId="{49B4DA83-556B-244E-92E9-DA304A915A7C}" type="presParOf" srcId="{6FA32032-2B25-FF40-BE09-3522ABF95698}" destId="{6609DA45-4BE2-C343-9C40-292F12897919}" srcOrd="6" destOrd="0" presId="urn:microsoft.com/office/officeart/2005/8/layout/default"/>
    <dgm:cxn modelId="{E7C8BEF8-007B-E64B-A32D-590A64CC2693}" type="presParOf" srcId="{6FA32032-2B25-FF40-BE09-3522ABF95698}" destId="{2956CC6F-6694-714C-9D61-1BADCA52704F}" srcOrd="7" destOrd="0" presId="urn:microsoft.com/office/officeart/2005/8/layout/default"/>
    <dgm:cxn modelId="{CD36EF3A-086A-C343-92C7-3EEDBECB7E22}" type="presParOf" srcId="{6FA32032-2B25-FF40-BE09-3522ABF95698}" destId="{01421AF2-2D4F-A745-BD52-9DB4038BE60E}" srcOrd="8" destOrd="0" presId="urn:microsoft.com/office/officeart/2005/8/layout/default"/>
    <dgm:cxn modelId="{60FD7558-C4FF-864A-BC60-E09EB3D53924}" type="presParOf" srcId="{6FA32032-2B25-FF40-BE09-3522ABF95698}" destId="{2F733411-3D8D-A94F-93D6-64313FEF504F}" srcOrd="9" destOrd="0" presId="urn:microsoft.com/office/officeart/2005/8/layout/default"/>
    <dgm:cxn modelId="{69092178-E9D9-8F4A-95EB-2B41C70DA4CB}" type="presParOf" srcId="{6FA32032-2B25-FF40-BE09-3522ABF95698}" destId="{77AD97EA-BCED-7547-B7D2-6F5982D183B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7D03-4DC0-EB49-87F5-38CE39B1E522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Where am I going with this?</a:t>
          </a:r>
        </a:p>
      </dsp:txBody>
      <dsp:txXfrm>
        <a:off x="0" y="29766"/>
        <a:ext cx="2464593" cy="1478756"/>
      </dsp:txXfrm>
    </dsp:sp>
    <dsp:sp modelId="{B5A95B63-62FE-FA42-8720-0CD194DF845D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sp:txBody>
      <dsp:txXfrm>
        <a:off x="2711053" y="29766"/>
        <a:ext cx="2464593" cy="1478756"/>
      </dsp:txXfrm>
    </dsp:sp>
    <dsp:sp modelId="{BA516EF1-EAA0-D94C-9D3E-B0B1A20C8B9E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sp:txBody>
      <dsp:txXfrm>
        <a:off x="5422106" y="29766"/>
        <a:ext cx="2464593" cy="1478756"/>
      </dsp:txXfrm>
    </dsp:sp>
    <dsp:sp modelId="{6609DA45-4BE2-C343-9C40-292F12897919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sp:txBody>
      <dsp:txXfrm>
        <a:off x="0" y="1754981"/>
        <a:ext cx="2464593" cy="1478756"/>
      </dsp:txXfrm>
    </dsp:sp>
    <dsp:sp modelId="{01421AF2-2D4F-A745-BD52-9DB4038BE60E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sp:txBody>
      <dsp:txXfrm>
        <a:off x="2711053" y="1754981"/>
        <a:ext cx="2464593" cy="1478756"/>
      </dsp:txXfrm>
    </dsp:sp>
    <dsp:sp modelId="{77AD97EA-BCED-7547-B7D2-6F5982D183BA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sp:txBody>
      <dsp:txXfrm>
        <a:off x="5422106" y="1754981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7D03-4DC0-EB49-87F5-38CE39B1E522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sp:txBody>
      <dsp:txXfrm>
        <a:off x="0" y="29766"/>
        <a:ext cx="2464593" cy="1478756"/>
      </dsp:txXfrm>
    </dsp:sp>
    <dsp:sp modelId="{B5A95B63-62FE-FA42-8720-0CD194DF845D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Is any of this familiar? What is your source?</a:t>
          </a:r>
        </a:p>
      </dsp:txBody>
      <dsp:txXfrm>
        <a:off x="2711053" y="29766"/>
        <a:ext cx="2464593" cy="1478756"/>
      </dsp:txXfrm>
    </dsp:sp>
    <dsp:sp modelId="{BA516EF1-EAA0-D94C-9D3E-B0B1A20C8B9E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sp:txBody>
      <dsp:txXfrm>
        <a:off x="5422106" y="29766"/>
        <a:ext cx="2464593" cy="1478756"/>
      </dsp:txXfrm>
    </dsp:sp>
    <dsp:sp modelId="{6609DA45-4BE2-C343-9C40-292F12897919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sp:txBody>
      <dsp:txXfrm>
        <a:off x="0" y="1754981"/>
        <a:ext cx="2464593" cy="1478756"/>
      </dsp:txXfrm>
    </dsp:sp>
    <dsp:sp modelId="{01421AF2-2D4F-A745-BD52-9DB4038BE60E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sp:txBody>
      <dsp:txXfrm>
        <a:off x="2711053" y="1754981"/>
        <a:ext cx="2464593" cy="1478756"/>
      </dsp:txXfrm>
    </dsp:sp>
    <dsp:sp modelId="{77AD97EA-BCED-7547-B7D2-6F5982D183BA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sp:txBody>
      <dsp:txXfrm>
        <a:off x="5422106" y="1754981"/>
        <a:ext cx="2464593" cy="1478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7D03-4DC0-EB49-87F5-38CE39B1E522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sp:txBody>
      <dsp:txXfrm>
        <a:off x="0" y="29766"/>
        <a:ext cx="2464593" cy="1478756"/>
      </dsp:txXfrm>
    </dsp:sp>
    <dsp:sp modelId="{B5A95B63-62FE-FA42-8720-0CD194DF845D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sp:txBody>
      <dsp:txXfrm>
        <a:off x="2711053" y="29766"/>
        <a:ext cx="2464593" cy="1478756"/>
      </dsp:txXfrm>
    </dsp:sp>
    <dsp:sp modelId="{BA516EF1-EAA0-D94C-9D3E-B0B1A20C8B9E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Does any of this apply to you?</a:t>
          </a:r>
        </a:p>
      </dsp:txBody>
      <dsp:txXfrm>
        <a:off x="5422106" y="29766"/>
        <a:ext cx="2464593" cy="1478756"/>
      </dsp:txXfrm>
    </dsp:sp>
    <dsp:sp modelId="{6609DA45-4BE2-C343-9C40-292F12897919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sp:txBody>
      <dsp:txXfrm>
        <a:off x="0" y="1754981"/>
        <a:ext cx="2464593" cy="1478756"/>
      </dsp:txXfrm>
    </dsp:sp>
    <dsp:sp modelId="{01421AF2-2D4F-A745-BD52-9DB4038BE60E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sp:txBody>
      <dsp:txXfrm>
        <a:off x="2711053" y="1754981"/>
        <a:ext cx="2464593" cy="1478756"/>
      </dsp:txXfrm>
    </dsp:sp>
    <dsp:sp modelId="{77AD97EA-BCED-7547-B7D2-6F5982D183BA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sp:txBody>
      <dsp:txXfrm>
        <a:off x="5422106" y="1754981"/>
        <a:ext cx="2464593" cy="1478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7D03-4DC0-EB49-87F5-38CE39B1E522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sp:txBody>
      <dsp:txXfrm>
        <a:off x="0" y="29766"/>
        <a:ext cx="2464593" cy="1478756"/>
      </dsp:txXfrm>
    </dsp:sp>
    <dsp:sp modelId="{B5A95B63-62FE-FA42-8720-0CD194DF845D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sp:txBody>
      <dsp:txXfrm>
        <a:off x="2711053" y="29766"/>
        <a:ext cx="2464593" cy="1478756"/>
      </dsp:txXfrm>
    </dsp:sp>
    <dsp:sp modelId="{BA516EF1-EAA0-D94C-9D3E-B0B1A20C8B9E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sp:txBody>
      <dsp:txXfrm>
        <a:off x="5422106" y="29766"/>
        <a:ext cx="2464593" cy="1478756"/>
      </dsp:txXfrm>
    </dsp:sp>
    <dsp:sp modelId="{6609DA45-4BE2-C343-9C40-292F12897919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Why do students need to examine these three specific issues in 2021?</a:t>
          </a:r>
        </a:p>
      </dsp:txBody>
      <dsp:txXfrm>
        <a:off x="0" y="1754981"/>
        <a:ext cx="2464593" cy="1478756"/>
      </dsp:txXfrm>
    </dsp:sp>
    <dsp:sp modelId="{01421AF2-2D4F-A745-BD52-9DB4038BE60E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sp:txBody>
      <dsp:txXfrm>
        <a:off x="2711053" y="1754981"/>
        <a:ext cx="2464593" cy="1478756"/>
      </dsp:txXfrm>
    </dsp:sp>
    <dsp:sp modelId="{77AD97EA-BCED-7547-B7D2-6F5982D183BA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sp:txBody>
      <dsp:txXfrm>
        <a:off x="5422106" y="1754981"/>
        <a:ext cx="2464593" cy="1478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7D03-4DC0-EB49-87F5-38CE39B1E522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sp:txBody>
      <dsp:txXfrm>
        <a:off x="0" y="29766"/>
        <a:ext cx="2464593" cy="1478756"/>
      </dsp:txXfrm>
    </dsp:sp>
    <dsp:sp modelId="{B5A95B63-62FE-FA42-8720-0CD194DF845D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sp:txBody>
      <dsp:txXfrm>
        <a:off x="2711053" y="29766"/>
        <a:ext cx="2464593" cy="1478756"/>
      </dsp:txXfrm>
    </dsp:sp>
    <dsp:sp modelId="{BA516EF1-EAA0-D94C-9D3E-B0B1A20C8B9E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sp:txBody>
      <dsp:txXfrm>
        <a:off x="5422106" y="29766"/>
        <a:ext cx="2464593" cy="1478756"/>
      </dsp:txXfrm>
    </dsp:sp>
    <dsp:sp modelId="{6609DA45-4BE2-C343-9C40-292F12897919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sp:txBody>
      <dsp:txXfrm>
        <a:off x="0" y="1754981"/>
        <a:ext cx="2464593" cy="1478756"/>
      </dsp:txXfrm>
    </dsp:sp>
    <dsp:sp modelId="{01421AF2-2D4F-A745-BD52-9DB4038BE60E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Did I leave out an important Powerful Question? If so, what is it?</a:t>
          </a:r>
        </a:p>
      </dsp:txBody>
      <dsp:txXfrm>
        <a:off x="2711053" y="1754981"/>
        <a:ext cx="2464593" cy="1478756"/>
      </dsp:txXfrm>
    </dsp:sp>
    <dsp:sp modelId="{77AD97EA-BCED-7547-B7D2-6F5982D183BA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How does this all relate to Bard High School?</a:t>
          </a:r>
        </a:p>
      </dsp:txBody>
      <dsp:txXfrm>
        <a:off x="5422106" y="1754981"/>
        <a:ext cx="2464593" cy="1478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7D03-4DC0-EB49-87F5-38CE39B1E522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Where am I going with this?</a:t>
          </a:r>
        </a:p>
      </dsp:txBody>
      <dsp:txXfrm>
        <a:off x="0" y="29766"/>
        <a:ext cx="2464593" cy="1478756"/>
      </dsp:txXfrm>
    </dsp:sp>
    <dsp:sp modelId="{B5A95B63-62FE-FA42-8720-0CD194DF845D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Is any of this familiar? What is your source?</a:t>
          </a:r>
        </a:p>
      </dsp:txBody>
      <dsp:txXfrm>
        <a:off x="2711053" y="29766"/>
        <a:ext cx="2464593" cy="1478756"/>
      </dsp:txXfrm>
    </dsp:sp>
    <dsp:sp modelId="{BA516EF1-EAA0-D94C-9D3E-B0B1A20C8B9E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Does any of this apply to you?</a:t>
          </a:r>
        </a:p>
      </dsp:txBody>
      <dsp:txXfrm>
        <a:off x="5422106" y="29766"/>
        <a:ext cx="2464593" cy="1478756"/>
      </dsp:txXfrm>
    </dsp:sp>
    <dsp:sp modelId="{6609DA45-4BE2-C343-9C40-292F12897919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Why do students need to examine these three specific issues in 2021?</a:t>
          </a:r>
        </a:p>
      </dsp:txBody>
      <dsp:txXfrm>
        <a:off x="0" y="1754981"/>
        <a:ext cx="2464593" cy="1478756"/>
      </dsp:txXfrm>
    </dsp:sp>
    <dsp:sp modelId="{01421AF2-2D4F-A745-BD52-9DB4038BE60E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75000"/>
                </a:schemeClr>
              </a:solidFill>
            </a:rPr>
            <a:t>Did I leave out an important Powerful Question? If so, what is it?</a:t>
          </a:r>
        </a:p>
      </dsp:txBody>
      <dsp:txXfrm>
        <a:off x="2711053" y="1754981"/>
        <a:ext cx="2464593" cy="1478756"/>
      </dsp:txXfrm>
    </dsp:sp>
    <dsp:sp modelId="{77AD97EA-BCED-7547-B7D2-6F5982D183BA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How does this all relate to Bard High School?</a:t>
          </a:r>
        </a:p>
      </dsp:txBody>
      <dsp:txXfrm>
        <a:off x="5422106" y="1754981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A4FE9-E867-E241-AE2A-9DA89D42B338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08F8-53AE-AE4D-A0ED-9E5289E5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0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5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1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7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8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4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3DDE-395F-A040-8995-9755A05B0031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4DA7-F29C-3B47-BA1C-62113FDB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6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7515" y="1"/>
            <a:ext cx="3476486" cy="51434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0D478-1858-43CC-BC4B-5C3F304D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 descr="NUA-mark.png">
            <a:extLst>
              <a:ext uri="{FF2B5EF4-FFF2-40B4-BE49-F238E27FC236}">
                <a16:creationId xmlns:a16="http://schemas.microsoft.com/office/drawing/2014/main" id="{0F7B94F8-8D8A-5A44-8ADA-BAF0ACBF4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043" y="314358"/>
            <a:ext cx="1775917" cy="595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B4EEF6-BE34-5A43-AF59-7626D1D7C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88" y="360401"/>
            <a:ext cx="2071094" cy="5494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3F530E-2A4A-6C4D-83C6-2AE4175D98B0}"/>
              </a:ext>
            </a:extLst>
          </p:cNvPr>
          <p:cNvSpPr/>
          <p:nvPr/>
        </p:nvSpPr>
        <p:spPr>
          <a:xfrm>
            <a:off x="566382" y="3621688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National Urban Alliance</a:t>
            </a:r>
          </a:p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www.nuatc.org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Robert Seth Price</a:t>
            </a:r>
          </a:p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www.eggplant.org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•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robert@eggplant.org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8EA82-01F1-9149-923C-D10696BAA688}"/>
              </a:ext>
            </a:extLst>
          </p:cNvPr>
          <p:cNvSpPr/>
          <p:nvPr/>
        </p:nvSpPr>
        <p:spPr>
          <a:xfrm>
            <a:off x="617183" y="300613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>
                <a:solidFill>
                  <a:srgbClr val="F462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Bard High School</a:t>
            </a:r>
          </a:p>
          <a:p>
            <a:pPr algn="ctr"/>
            <a:r>
              <a:rPr lang="en-US" sz="2000" b="1" dirty="0">
                <a:solidFill>
                  <a:srgbClr val="F462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4, 2021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AD2748-BF3B-F94D-BC66-A4D9AE4D1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24" y="1455870"/>
            <a:ext cx="5667515" cy="1347982"/>
          </a:xfrm>
        </p:spPr>
        <p:txBody>
          <a:bodyPr>
            <a:noAutofit/>
          </a:bodyPr>
          <a:lstStyle/>
          <a:p>
            <a:pPr marL="0" lvl="0" indent="0"/>
            <a:r>
              <a:rPr lang="en-US" sz="5400" b="1" dirty="0">
                <a:solidFill>
                  <a:srgbClr val="F56C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Amplifying</a:t>
            </a:r>
            <a:br>
              <a:rPr lang="en-US" sz="5400" b="1" dirty="0">
                <a:solidFill>
                  <a:srgbClr val="F56C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solidFill>
                  <a:srgbClr val="F56C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Voice</a:t>
            </a:r>
          </a:p>
        </p:txBody>
      </p:sp>
    </p:spTree>
    <p:extLst>
      <p:ext uri="{BB962C8B-B14F-4D97-AF65-F5344CB8AC3E}">
        <p14:creationId xmlns:p14="http://schemas.microsoft.com/office/powerpoint/2010/main" val="276688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hool corridor with lockers">
            <a:extLst>
              <a:ext uri="{FF2B5EF4-FFF2-40B4-BE49-F238E27FC236}">
                <a16:creationId xmlns:a16="http://schemas.microsoft.com/office/drawing/2014/main" id="{64BB2643-19D6-40E3-984F-F6FAF3D48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24" b="1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5BDD4-E917-0841-BF62-B1969358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244333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/>
              <a:t>All schools are equally equipped for COVID.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85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723A9-E40A-5B4B-9056-5A201BF8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49" y="971423"/>
            <a:ext cx="4421383" cy="28555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Turn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0311" y="0"/>
            <a:ext cx="3663689" cy="51435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35" y="4079983"/>
            <a:ext cx="4423410" cy="13716"/>
          </a:xfrm>
          <a:custGeom>
            <a:avLst/>
            <a:gdLst>
              <a:gd name="connsiteX0" fmla="*/ 0 w 4423410"/>
              <a:gd name="connsiteY0" fmla="*/ 0 h 13716"/>
              <a:gd name="connsiteX1" fmla="*/ 587682 w 4423410"/>
              <a:gd name="connsiteY1" fmla="*/ 0 h 13716"/>
              <a:gd name="connsiteX2" fmla="*/ 1086895 w 4423410"/>
              <a:gd name="connsiteY2" fmla="*/ 0 h 13716"/>
              <a:gd name="connsiteX3" fmla="*/ 1630343 w 4423410"/>
              <a:gd name="connsiteY3" fmla="*/ 0 h 13716"/>
              <a:gd name="connsiteX4" fmla="*/ 2306492 w 4423410"/>
              <a:gd name="connsiteY4" fmla="*/ 0 h 13716"/>
              <a:gd name="connsiteX5" fmla="*/ 2894174 w 4423410"/>
              <a:gd name="connsiteY5" fmla="*/ 0 h 13716"/>
              <a:gd name="connsiteX6" fmla="*/ 3437621 w 4423410"/>
              <a:gd name="connsiteY6" fmla="*/ 0 h 13716"/>
              <a:gd name="connsiteX7" fmla="*/ 4423410 w 4423410"/>
              <a:gd name="connsiteY7" fmla="*/ 0 h 13716"/>
              <a:gd name="connsiteX8" fmla="*/ 4423410 w 4423410"/>
              <a:gd name="connsiteY8" fmla="*/ 13716 h 13716"/>
              <a:gd name="connsiteX9" fmla="*/ 3791494 w 4423410"/>
              <a:gd name="connsiteY9" fmla="*/ 13716 h 13716"/>
              <a:gd name="connsiteX10" fmla="*/ 3248047 w 4423410"/>
              <a:gd name="connsiteY10" fmla="*/ 13716 h 13716"/>
              <a:gd name="connsiteX11" fmla="*/ 2527663 w 4423410"/>
              <a:gd name="connsiteY11" fmla="*/ 13716 h 13716"/>
              <a:gd name="connsiteX12" fmla="*/ 1939981 w 4423410"/>
              <a:gd name="connsiteY12" fmla="*/ 13716 h 13716"/>
              <a:gd name="connsiteX13" fmla="*/ 1440768 w 4423410"/>
              <a:gd name="connsiteY13" fmla="*/ 13716 h 13716"/>
              <a:gd name="connsiteX14" fmla="*/ 764618 w 4423410"/>
              <a:gd name="connsiteY14" fmla="*/ 13716 h 13716"/>
              <a:gd name="connsiteX15" fmla="*/ 0 w 4423410"/>
              <a:gd name="connsiteY15" fmla="*/ 13716 h 13716"/>
              <a:gd name="connsiteX16" fmla="*/ 0 w 4423410"/>
              <a:gd name="connsiteY16" fmla="*/ 0 h 13716"/>
              <a:gd name="connsiteX0" fmla="*/ 0 w 4423410"/>
              <a:gd name="connsiteY0" fmla="*/ 0 h 13716"/>
              <a:gd name="connsiteX1" fmla="*/ 587682 w 4423410"/>
              <a:gd name="connsiteY1" fmla="*/ 0 h 13716"/>
              <a:gd name="connsiteX2" fmla="*/ 1086895 w 4423410"/>
              <a:gd name="connsiteY2" fmla="*/ 0 h 13716"/>
              <a:gd name="connsiteX3" fmla="*/ 1807279 w 4423410"/>
              <a:gd name="connsiteY3" fmla="*/ 0 h 13716"/>
              <a:gd name="connsiteX4" fmla="*/ 2394961 w 4423410"/>
              <a:gd name="connsiteY4" fmla="*/ 0 h 13716"/>
              <a:gd name="connsiteX5" fmla="*/ 2982642 w 4423410"/>
              <a:gd name="connsiteY5" fmla="*/ 0 h 13716"/>
              <a:gd name="connsiteX6" fmla="*/ 3703026 w 4423410"/>
              <a:gd name="connsiteY6" fmla="*/ 0 h 13716"/>
              <a:gd name="connsiteX7" fmla="*/ 4423410 w 4423410"/>
              <a:gd name="connsiteY7" fmla="*/ 0 h 13716"/>
              <a:gd name="connsiteX8" fmla="*/ 4423410 w 4423410"/>
              <a:gd name="connsiteY8" fmla="*/ 13716 h 13716"/>
              <a:gd name="connsiteX9" fmla="*/ 3879962 w 4423410"/>
              <a:gd name="connsiteY9" fmla="*/ 13716 h 13716"/>
              <a:gd name="connsiteX10" fmla="*/ 3248047 w 4423410"/>
              <a:gd name="connsiteY10" fmla="*/ 13716 h 13716"/>
              <a:gd name="connsiteX11" fmla="*/ 2616131 w 4423410"/>
              <a:gd name="connsiteY11" fmla="*/ 13716 h 13716"/>
              <a:gd name="connsiteX12" fmla="*/ 2028449 w 4423410"/>
              <a:gd name="connsiteY12" fmla="*/ 13716 h 13716"/>
              <a:gd name="connsiteX13" fmla="*/ 1308066 w 4423410"/>
              <a:gd name="connsiteY13" fmla="*/ 13716 h 13716"/>
              <a:gd name="connsiteX14" fmla="*/ 587682 w 4423410"/>
              <a:gd name="connsiteY14" fmla="*/ 13716 h 13716"/>
              <a:gd name="connsiteX15" fmla="*/ 0 w 4423410"/>
              <a:gd name="connsiteY15" fmla="*/ 13716 h 13716"/>
              <a:gd name="connsiteX16" fmla="*/ 0 w 442341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3410" h="13716" fill="none" extrusionOk="0">
                <a:moveTo>
                  <a:pt x="0" y="0"/>
                </a:moveTo>
                <a:cubicBezTo>
                  <a:pt x="206406" y="38111"/>
                  <a:pt x="345505" y="1138"/>
                  <a:pt x="587682" y="0"/>
                </a:cubicBezTo>
                <a:cubicBezTo>
                  <a:pt x="845641" y="-5939"/>
                  <a:pt x="940660" y="-1737"/>
                  <a:pt x="1086895" y="0"/>
                </a:cubicBezTo>
                <a:cubicBezTo>
                  <a:pt x="1227991" y="35454"/>
                  <a:pt x="1400660" y="-10697"/>
                  <a:pt x="1630343" y="0"/>
                </a:cubicBezTo>
                <a:cubicBezTo>
                  <a:pt x="1856372" y="-589"/>
                  <a:pt x="2024008" y="25499"/>
                  <a:pt x="2306492" y="0"/>
                </a:cubicBezTo>
                <a:cubicBezTo>
                  <a:pt x="2569207" y="-20432"/>
                  <a:pt x="2683058" y="21569"/>
                  <a:pt x="2894174" y="0"/>
                </a:cubicBezTo>
                <a:cubicBezTo>
                  <a:pt x="3102038" y="-13953"/>
                  <a:pt x="3311519" y="11191"/>
                  <a:pt x="3437621" y="0"/>
                </a:cubicBezTo>
                <a:cubicBezTo>
                  <a:pt x="3627706" y="766"/>
                  <a:pt x="3954990" y="27263"/>
                  <a:pt x="4423410" y="0"/>
                </a:cubicBezTo>
                <a:cubicBezTo>
                  <a:pt x="4423492" y="3611"/>
                  <a:pt x="4423360" y="9346"/>
                  <a:pt x="4423410" y="13716"/>
                </a:cubicBezTo>
                <a:cubicBezTo>
                  <a:pt x="4152467" y="25346"/>
                  <a:pt x="3974799" y="-3206"/>
                  <a:pt x="3791494" y="13716"/>
                </a:cubicBezTo>
                <a:cubicBezTo>
                  <a:pt x="3616495" y="12362"/>
                  <a:pt x="3492316" y="2820"/>
                  <a:pt x="3248047" y="13716"/>
                </a:cubicBezTo>
                <a:cubicBezTo>
                  <a:pt x="2979630" y="-6511"/>
                  <a:pt x="2774783" y="-2296"/>
                  <a:pt x="2527663" y="13716"/>
                </a:cubicBezTo>
                <a:cubicBezTo>
                  <a:pt x="2273296" y="21256"/>
                  <a:pt x="2129593" y="70804"/>
                  <a:pt x="1939981" y="13716"/>
                </a:cubicBezTo>
                <a:cubicBezTo>
                  <a:pt x="1771880" y="-8421"/>
                  <a:pt x="1674644" y="12407"/>
                  <a:pt x="1440768" y="13716"/>
                </a:cubicBezTo>
                <a:cubicBezTo>
                  <a:pt x="1211117" y="22809"/>
                  <a:pt x="1095397" y="-32649"/>
                  <a:pt x="764618" y="13716"/>
                </a:cubicBezTo>
                <a:cubicBezTo>
                  <a:pt x="473001" y="43000"/>
                  <a:pt x="207059" y="72615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23410" h="13716" stroke="0" extrusionOk="0">
                <a:moveTo>
                  <a:pt x="0" y="0"/>
                </a:moveTo>
                <a:cubicBezTo>
                  <a:pt x="168050" y="13239"/>
                  <a:pt x="313548" y="-21030"/>
                  <a:pt x="587682" y="0"/>
                </a:cubicBezTo>
                <a:cubicBezTo>
                  <a:pt x="841335" y="1279"/>
                  <a:pt x="939966" y="24645"/>
                  <a:pt x="1086895" y="0"/>
                </a:cubicBezTo>
                <a:cubicBezTo>
                  <a:pt x="1268024" y="-42328"/>
                  <a:pt x="1609188" y="-62089"/>
                  <a:pt x="1807279" y="0"/>
                </a:cubicBezTo>
                <a:cubicBezTo>
                  <a:pt x="1976273" y="34260"/>
                  <a:pt x="2129916" y="57822"/>
                  <a:pt x="2394961" y="0"/>
                </a:cubicBezTo>
                <a:cubicBezTo>
                  <a:pt x="2658682" y="-27527"/>
                  <a:pt x="2731757" y="-20835"/>
                  <a:pt x="2982642" y="0"/>
                </a:cubicBezTo>
                <a:cubicBezTo>
                  <a:pt x="3239201" y="23099"/>
                  <a:pt x="3519858" y="26274"/>
                  <a:pt x="3703026" y="0"/>
                </a:cubicBezTo>
                <a:cubicBezTo>
                  <a:pt x="3881806" y="-13383"/>
                  <a:pt x="4201716" y="-60901"/>
                  <a:pt x="4423410" y="0"/>
                </a:cubicBezTo>
                <a:cubicBezTo>
                  <a:pt x="4423247" y="3458"/>
                  <a:pt x="4424233" y="8632"/>
                  <a:pt x="4423410" y="13716"/>
                </a:cubicBezTo>
                <a:cubicBezTo>
                  <a:pt x="4221038" y="27358"/>
                  <a:pt x="4059910" y="-17541"/>
                  <a:pt x="3879962" y="13716"/>
                </a:cubicBezTo>
                <a:cubicBezTo>
                  <a:pt x="3743908" y="-5164"/>
                  <a:pt x="3422487" y="-5083"/>
                  <a:pt x="3248047" y="13716"/>
                </a:cubicBezTo>
                <a:cubicBezTo>
                  <a:pt x="3099797" y="-23559"/>
                  <a:pt x="2866047" y="-24888"/>
                  <a:pt x="2616131" y="13716"/>
                </a:cubicBezTo>
                <a:cubicBezTo>
                  <a:pt x="2366495" y="58269"/>
                  <a:pt x="2216404" y="-13048"/>
                  <a:pt x="2028449" y="13716"/>
                </a:cubicBezTo>
                <a:cubicBezTo>
                  <a:pt x="1843207" y="36645"/>
                  <a:pt x="1505968" y="-9122"/>
                  <a:pt x="1308066" y="13716"/>
                </a:cubicBezTo>
                <a:cubicBezTo>
                  <a:pt x="1064352" y="51315"/>
                  <a:pt x="878184" y="7790"/>
                  <a:pt x="587682" y="13716"/>
                </a:cubicBezTo>
                <a:cubicBezTo>
                  <a:pt x="279901" y="3015"/>
                  <a:pt x="209912" y="32769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23410" h="13716" fill="none" stroke="0" extrusionOk="0">
                <a:moveTo>
                  <a:pt x="0" y="0"/>
                </a:moveTo>
                <a:cubicBezTo>
                  <a:pt x="187925" y="15650"/>
                  <a:pt x="298780" y="23113"/>
                  <a:pt x="587682" y="0"/>
                </a:cubicBezTo>
                <a:cubicBezTo>
                  <a:pt x="863648" y="-10396"/>
                  <a:pt x="934974" y="-2021"/>
                  <a:pt x="1086895" y="0"/>
                </a:cubicBezTo>
                <a:cubicBezTo>
                  <a:pt x="1178964" y="34704"/>
                  <a:pt x="1399325" y="27677"/>
                  <a:pt x="1630343" y="0"/>
                </a:cubicBezTo>
                <a:cubicBezTo>
                  <a:pt x="1816920" y="-6227"/>
                  <a:pt x="2069240" y="35545"/>
                  <a:pt x="2306492" y="0"/>
                </a:cubicBezTo>
                <a:cubicBezTo>
                  <a:pt x="2566798" y="-26427"/>
                  <a:pt x="2694209" y="-2413"/>
                  <a:pt x="2894174" y="0"/>
                </a:cubicBezTo>
                <a:cubicBezTo>
                  <a:pt x="3083677" y="-21466"/>
                  <a:pt x="3310762" y="30010"/>
                  <a:pt x="3437621" y="0"/>
                </a:cubicBezTo>
                <a:cubicBezTo>
                  <a:pt x="3548766" y="-88300"/>
                  <a:pt x="3948126" y="50765"/>
                  <a:pt x="4423410" y="0"/>
                </a:cubicBezTo>
                <a:cubicBezTo>
                  <a:pt x="4423396" y="3532"/>
                  <a:pt x="4424621" y="9530"/>
                  <a:pt x="4423410" y="13716"/>
                </a:cubicBezTo>
                <a:cubicBezTo>
                  <a:pt x="4116155" y="-1092"/>
                  <a:pt x="3989214" y="15778"/>
                  <a:pt x="3791494" y="13716"/>
                </a:cubicBezTo>
                <a:cubicBezTo>
                  <a:pt x="3617812" y="39838"/>
                  <a:pt x="3484051" y="41975"/>
                  <a:pt x="3248047" y="13716"/>
                </a:cubicBezTo>
                <a:cubicBezTo>
                  <a:pt x="3036105" y="40605"/>
                  <a:pt x="2774641" y="63035"/>
                  <a:pt x="2527663" y="13716"/>
                </a:cubicBezTo>
                <a:cubicBezTo>
                  <a:pt x="2333841" y="-20135"/>
                  <a:pt x="2122294" y="5153"/>
                  <a:pt x="1939981" y="13716"/>
                </a:cubicBezTo>
                <a:cubicBezTo>
                  <a:pt x="1752845" y="-5021"/>
                  <a:pt x="1674372" y="4990"/>
                  <a:pt x="1440768" y="13716"/>
                </a:cubicBezTo>
                <a:cubicBezTo>
                  <a:pt x="1199326" y="20708"/>
                  <a:pt x="1095221" y="-26073"/>
                  <a:pt x="764618" y="13716"/>
                </a:cubicBezTo>
                <a:cubicBezTo>
                  <a:pt x="428651" y="34970"/>
                  <a:pt x="171248" y="5083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23410"/>
                      <a:gd name="connsiteY0" fmla="*/ 0 h 13716"/>
                      <a:gd name="connsiteX1" fmla="*/ 587682 w 4423410"/>
                      <a:gd name="connsiteY1" fmla="*/ 0 h 13716"/>
                      <a:gd name="connsiteX2" fmla="*/ 1086895 w 4423410"/>
                      <a:gd name="connsiteY2" fmla="*/ 0 h 13716"/>
                      <a:gd name="connsiteX3" fmla="*/ 1630343 w 4423410"/>
                      <a:gd name="connsiteY3" fmla="*/ 0 h 13716"/>
                      <a:gd name="connsiteX4" fmla="*/ 2306492 w 4423410"/>
                      <a:gd name="connsiteY4" fmla="*/ 0 h 13716"/>
                      <a:gd name="connsiteX5" fmla="*/ 2894174 w 4423410"/>
                      <a:gd name="connsiteY5" fmla="*/ 0 h 13716"/>
                      <a:gd name="connsiteX6" fmla="*/ 3437621 w 4423410"/>
                      <a:gd name="connsiteY6" fmla="*/ 0 h 13716"/>
                      <a:gd name="connsiteX7" fmla="*/ 4423410 w 4423410"/>
                      <a:gd name="connsiteY7" fmla="*/ 0 h 13716"/>
                      <a:gd name="connsiteX8" fmla="*/ 4423410 w 4423410"/>
                      <a:gd name="connsiteY8" fmla="*/ 13716 h 13716"/>
                      <a:gd name="connsiteX9" fmla="*/ 3791494 w 4423410"/>
                      <a:gd name="connsiteY9" fmla="*/ 13716 h 13716"/>
                      <a:gd name="connsiteX10" fmla="*/ 3248047 w 4423410"/>
                      <a:gd name="connsiteY10" fmla="*/ 13716 h 13716"/>
                      <a:gd name="connsiteX11" fmla="*/ 2527663 w 4423410"/>
                      <a:gd name="connsiteY11" fmla="*/ 13716 h 13716"/>
                      <a:gd name="connsiteX12" fmla="*/ 1939981 w 4423410"/>
                      <a:gd name="connsiteY12" fmla="*/ 13716 h 13716"/>
                      <a:gd name="connsiteX13" fmla="*/ 1440768 w 4423410"/>
                      <a:gd name="connsiteY13" fmla="*/ 13716 h 13716"/>
                      <a:gd name="connsiteX14" fmla="*/ 764618 w 4423410"/>
                      <a:gd name="connsiteY14" fmla="*/ 13716 h 13716"/>
                      <a:gd name="connsiteX15" fmla="*/ 0 w 4423410"/>
                      <a:gd name="connsiteY15" fmla="*/ 13716 h 13716"/>
                      <a:gd name="connsiteX16" fmla="*/ 0 w 442341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23410" h="13716" fill="none" extrusionOk="0">
                        <a:moveTo>
                          <a:pt x="0" y="0"/>
                        </a:moveTo>
                        <a:cubicBezTo>
                          <a:pt x="206860" y="27329"/>
                          <a:pt x="325136" y="13221"/>
                          <a:pt x="587682" y="0"/>
                        </a:cubicBezTo>
                        <a:cubicBezTo>
                          <a:pt x="850228" y="-13221"/>
                          <a:pt x="962246" y="-2888"/>
                          <a:pt x="1086895" y="0"/>
                        </a:cubicBezTo>
                        <a:cubicBezTo>
                          <a:pt x="1211544" y="2888"/>
                          <a:pt x="1406859" y="-13966"/>
                          <a:pt x="1630343" y="0"/>
                        </a:cubicBezTo>
                        <a:cubicBezTo>
                          <a:pt x="1853827" y="13966"/>
                          <a:pt x="2051467" y="27053"/>
                          <a:pt x="2306492" y="0"/>
                        </a:cubicBezTo>
                        <a:cubicBezTo>
                          <a:pt x="2561517" y="-27053"/>
                          <a:pt x="2684134" y="18321"/>
                          <a:pt x="2894174" y="0"/>
                        </a:cubicBezTo>
                        <a:cubicBezTo>
                          <a:pt x="3104214" y="-18321"/>
                          <a:pt x="3319501" y="21782"/>
                          <a:pt x="3437621" y="0"/>
                        </a:cubicBezTo>
                        <a:cubicBezTo>
                          <a:pt x="3555741" y="-21782"/>
                          <a:pt x="3955621" y="40349"/>
                          <a:pt x="4423410" y="0"/>
                        </a:cubicBezTo>
                        <a:cubicBezTo>
                          <a:pt x="4423123" y="3379"/>
                          <a:pt x="4423618" y="9289"/>
                          <a:pt x="4423410" y="13716"/>
                        </a:cubicBezTo>
                        <a:cubicBezTo>
                          <a:pt x="4158738" y="5796"/>
                          <a:pt x="3977885" y="6513"/>
                          <a:pt x="3791494" y="13716"/>
                        </a:cubicBezTo>
                        <a:cubicBezTo>
                          <a:pt x="3605103" y="20919"/>
                          <a:pt x="3482000" y="20731"/>
                          <a:pt x="3248047" y="13716"/>
                        </a:cubicBezTo>
                        <a:cubicBezTo>
                          <a:pt x="3014094" y="6701"/>
                          <a:pt x="2745120" y="26873"/>
                          <a:pt x="2527663" y="13716"/>
                        </a:cubicBezTo>
                        <a:cubicBezTo>
                          <a:pt x="2310206" y="559"/>
                          <a:pt x="2116106" y="34261"/>
                          <a:pt x="1939981" y="13716"/>
                        </a:cubicBezTo>
                        <a:cubicBezTo>
                          <a:pt x="1763856" y="-6829"/>
                          <a:pt x="1676275" y="6303"/>
                          <a:pt x="1440768" y="13716"/>
                        </a:cubicBezTo>
                        <a:cubicBezTo>
                          <a:pt x="1205261" y="21129"/>
                          <a:pt x="1101073" y="-14143"/>
                          <a:pt x="764618" y="13716"/>
                        </a:cubicBezTo>
                        <a:cubicBezTo>
                          <a:pt x="428163" y="41575"/>
                          <a:pt x="180709" y="45311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23410" h="13716" stroke="0" extrusionOk="0">
                        <a:moveTo>
                          <a:pt x="0" y="0"/>
                        </a:moveTo>
                        <a:cubicBezTo>
                          <a:pt x="151450" y="-3182"/>
                          <a:pt x="330751" y="1975"/>
                          <a:pt x="587682" y="0"/>
                        </a:cubicBezTo>
                        <a:cubicBezTo>
                          <a:pt x="844613" y="-1975"/>
                          <a:pt x="925389" y="21373"/>
                          <a:pt x="1086895" y="0"/>
                        </a:cubicBezTo>
                        <a:cubicBezTo>
                          <a:pt x="1248401" y="-21373"/>
                          <a:pt x="1627559" y="-29275"/>
                          <a:pt x="1807279" y="0"/>
                        </a:cubicBezTo>
                        <a:cubicBezTo>
                          <a:pt x="1986999" y="29275"/>
                          <a:pt x="2127620" y="23385"/>
                          <a:pt x="2394961" y="0"/>
                        </a:cubicBezTo>
                        <a:cubicBezTo>
                          <a:pt x="2662302" y="-23385"/>
                          <a:pt x="2729719" y="-18629"/>
                          <a:pt x="2982642" y="0"/>
                        </a:cubicBezTo>
                        <a:cubicBezTo>
                          <a:pt x="3235565" y="18629"/>
                          <a:pt x="3498854" y="22673"/>
                          <a:pt x="3703026" y="0"/>
                        </a:cubicBezTo>
                        <a:cubicBezTo>
                          <a:pt x="3907198" y="-22673"/>
                          <a:pt x="4203160" y="-11253"/>
                          <a:pt x="4423410" y="0"/>
                        </a:cubicBezTo>
                        <a:cubicBezTo>
                          <a:pt x="4423210" y="3832"/>
                          <a:pt x="4424002" y="9314"/>
                          <a:pt x="4423410" y="13716"/>
                        </a:cubicBezTo>
                        <a:cubicBezTo>
                          <a:pt x="4232181" y="26488"/>
                          <a:pt x="4039656" y="13993"/>
                          <a:pt x="3879962" y="13716"/>
                        </a:cubicBezTo>
                        <a:cubicBezTo>
                          <a:pt x="3720268" y="13439"/>
                          <a:pt x="3410543" y="-4156"/>
                          <a:pt x="3248047" y="13716"/>
                        </a:cubicBezTo>
                        <a:cubicBezTo>
                          <a:pt x="3085551" y="31588"/>
                          <a:pt x="2859988" y="-2129"/>
                          <a:pt x="2616131" y="13716"/>
                        </a:cubicBezTo>
                        <a:cubicBezTo>
                          <a:pt x="2372274" y="29561"/>
                          <a:pt x="2239006" y="11171"/>
                          <a:pt x="2028449" y="13716"/>
                        </a:cubicBezTo>
                        <a:cubicBezTo>
                          <a:pt x="1817892" y="16261"/>
                          <a:pt x="1524351" y="-14261"/>
                          <a:pt x="1308066" y="13716"/>
                        </a:cubicBezTo>
                        <a:cubicBezTo>
                          <a:pt x="1091781" y="41693"/>
                          <a:pt x="878642" y="30657"/>
                          <a:pt x="587682" y="13716"/>
                        </a:cubicBezTo>
                        <a:cubicBezTo>
                          <a:pt x="296722" y="-3225"/>
                          <a:pt x="210783" y="19594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7989" y="4219764"/>
            <a:ext cx="2609715" cy="13716"/>
          </a:xfrm>
          <a:custGeom>
            <a:avLst/>
            <a:gdLst>
              <a:gd name="connsiteX0" fmla="*/ 0 w 2609715"/>
              <a:gd name="connsiteY0" fmla="*/ 0 h 13716"/>
              <a:gd name="connsiteX1" fmla="*/ 626332 w 2609715"/>
              <a:gd name="connsiteY1" fmla="*/ 0 h 13716"/>
              <a:gd name="connsiteX2" fmla="*/ 1278760 w 2609715"/>
              <a:gd name="connsiteY2" fmla="*/ 0 h 13716"/>
              <a:gd name="connsiteX3" fmla="*/ 1931189 w 2609715"/>
              <a:gd name="connsiteY3" fmla="*/ 0 h 13716"/>
              <a:gd name="connsiteX4" fmla="*/ 2609715 w 2609715"/>
              <a:gd name="connsiteY4" fmla="*/ 0 h 13716"/>
              <a:gd name="connsiteX5" fmla="*/ 2609715 w 2609715"/>
              <a:gd name="connsiteY5" fmla="*/ 13716 h 13716"/>
              <a:gd name="connsiteX6" fmla="*/ 1957286 w 2609715"/>
              <a:gd name="connsiteY6" fmla="*/ 13716 h 13716"/>
              <a:gd name="connsiteX7" fmla="*/ 1357052 w 2609715"/>
              <a:gd name="connsiteY7" fmla="*/ 13716 h 13716"/>
              <a:gd name="connsiteX8" fmla="*/ 756817 w 2609715"/>
              <a:gd name="connsiteY8" fmla="*/ 13716 h 13716"/>
              <a:gd name="connsiteX9" fmla="*/ 0 w 2609715"/>
              <a:gd name="connsiteY9" fmla="*/ 13716 h 13716"/>
              <a:gd name="connsiteX10" fmla="*/ 0 w 2609715"/>
              <a:gd name="connsiteY10" fmla="*/ 0 h 13716"/>
              <a:gd name="connsiteX0" fmla="*/ 0 w 2609715"/>
              <a:gd name="connsiteY0" fmla="*/ 0 h 13716"/>
              <a:gd name="connsiteX1" fmla="*/ 626332 w 2609715"/>
              <a:gd name="connsiteY1" fmla="*/ 0 h 13716"/>
              <a:gd name="connsiteX2" fmla="*/ 1200469 w 2609715"/>
              <a:gd name="connsiteY2" fmla="*/ 0 h 13716"/>
              <a:gd name="connsiteX3" fmla="*/ 1905092 w 2609715"/>
              <a:gd name="connsiteY3" fmla="*/ 0 h 13716"/>
              <a:gd name="connsiteX4" fmla="*/ 2609715 w 2609715"/>
              <a:gd name="connsiteY4" fmla="*/ 0 h 13716"/>
              <a:gd name="connsiteX5" fmla="*/ 2609715 w 2609715"/>
              <a:gd name="connsiteY5" fmla="*/ 13716 h 13716"/>
              <a:gd name="connsiteX6" fmla="*/ 2009481 w 2609715"/>
              <a:gd name="connsiteY6" fmla="*/ 13716 h 13716"/>
              <a:gd name="connsiteX7" fmla="*/ 1409246 w 2609715"/>
              <a:gd name="connsiteY7" fmla="*/ 13716 h 13716"/>
              <a:gd name="connsiteX8" fmla="*/ 704623 w 2609715"/>
              <a:gd name="connsiteY8" fmla="*/ 13716 h 13716"/>
              <a:gd name="connsiteX9" fmla="*/ 0 w 2609715"/>
              <a:gd name="connsiteY9" fmla="*/ 13716 h 13716"/>
              <a:gd name="connsiteX10" fmla="*/ 0 w 2609715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9715" h="13716" fill="none" extrusionOk="0">
                <a:moveTo>
                  <a:pt x="0" y="0"/>
                </a:moveTo>
                <a:cubicBezTo>
                  <a:pt x="285047" y="9139"/>
                  <a:pt x="355077" y="-1679"/>
                  <a:pt x="626332" y="0"/>
                </a:cubicBezTo>
                <a:cubicBezTo>
                  <a:pt x="909873" y="-4454"/>
                  <a:pt x="987321" y="-3089"/>
                  <a:pt x="1278760" y="0"/>
                </a:cubicBezTo>
                <a:cubicBezTo>
                  <a:pt x="1562932" y="-7184"/>
                  <a:pt x="1631128" y="3117"/>
                  <a:pt x="1931189" y="0"/>
                </a:cubicBezTo>
                <a:cubicBezTo>
                  <a:pt x="2206163" y="-8981"/>
                  <a:pt x="2299150" y="-38056"/>
                  <a:pt x="2609715" y="0"/>
                </a:cubicBezTo>
                <a:cubicBezTo>
                  <a:pt x="2609382" y="3698"/>
                  <a:pt x="2609043" y="9400"/>
                  <a:pt x="2609715" y="13716"/>
                </a:cubicBezTo>
                <a:cubicBezTo>
                  <a:pt x="2462365" y="45750"/>
                  <a:pt x="2264368" y="3625"/>
                  <a:pt x="1957286" y="13716"/>
                </a:cubicBezTo>
                <a:cubicBezTo>
                  <a:pt x="1659182" y="35395"/>
                  <a:pt x="1582670" y="-10320"/>
                  <a:pt x="1357052" y="13716"/>
                </a:cubicBezTo>
                <a:cubicBezTo>
                  <a:pt x="1138383" y="46543"/>
                  <a:pt x="869058" y="33573"/>
                  <a:pt x="756817" y="13716"/>
                </a:cubicBezTo>
                <a:cubicBezTo>
                  <a:pt x="627771" y="10066"/>
                  <a:pt x="252046" y="24180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609715" h="13716" stroke="0" extrusionOk="0">
                <a:moveTo>
                  <a:pt x="0" y="0"/>
                </a:moveTo>
                <a:cubicBezTo>
                  <a:pt x="220266" y="10842"/>
                  <a:pt x="451751" y="5695"/>
                  <a:pt x="626332" y="0"/>
                </a:cubicBezTo>
                <a:cubicBezTo>
                  <a:pt x="772273" y="59350"/>
                  <a:pt x="991261" y="-29744"/>
                  <a:pt x="1200469" y="0"/>
                </a:cubicBezTo>
                <a:cubicBezTo>
                  <a:pt x="1418368" y="21584"/>
                  <a:pt x="1606108" y="-66388"/>
                  <a:pt x="1905092" y="0"/>
                </a:cubicBezTo>
                <a:cubicBezTo>
                  <a:pt x="2217010" y="28476"/>
                  <a:pt x="2378597" y="20608"/>
                  <a:pt x="2609715" y="0"/>
                </a:cubicBezTo>
                <a:cubicBezTo>
                  <a:pt x="2609591" y="4300"/>
                  <a:pt x="2609495" y="8760"/>
                  <a:pt x="2609715" y="13716"/>
                </a:cubicBezTo>
                <a:cubicBezTo>
                  <a:pt x="2458424" y="25342"/>
                  <a:pt x="2160988" y="25743"/>
                  <a:pt x="2009481" y="13716"/>
                </a:cubicBezTo>
                <a:cubicBezTo>
                  <a:pt x="1837643" y="-14459"/>
                  <a:pt x="1714875" y="-585"/>
                  <a:pt x="1409246" y="13716"/>
                </a:cubicBezTo>
                <a:cubicBezTo>
                  <a:pt x="1094054" y="29600"/>
                  <a:pt x="898145" y="48144"/>
                  <a:pt x="704623" y="13716"/>
                </a:cubicBezTo>
                <a:cubicBezTo>
                  <a:pt x="578896" y="9280"/>
                  <a:pt x="264348" y="71317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609715" h="13716" fill="none" stroke="0" extrusionOk="0">
                <a:moveTo>
                  <a:pt x="0" y="0"/>
                </a:moveTo>
                <a:cubicBezTo>
                  <a:pt x="269795" y="-1905"/>
                  <a:pt x="348942" y="-2900"/>
                  <a:pt x="626332" y="0"/>
                </a:cubicBezTo>
                <a:cubicBezTo>
                  <a:pt x="910855" y="6706"/>
                  <a:pt x="964378" y="9441"/>
                  <a:pt x="1278760" y="0"/>
                </a:cubicBezTo>
                <a:cubicBezTo>
                  <a:pt x="1565920" y="-2146"/>
                  <a:pt x="1637257" y="10248"/>
                  <a:pt x="1931189" y="0"/>
                </a:cubicBezTo>
                <a:cubicBezTo>
                  <a:pt x="2220744" y="-9807"/>
                  <a:pt x="2315147" y="-22001"/>
                  <a:pt x="2609715" y="0"/>
                </a:cubicBezTo>
                <a:cubicBezTo>
                  <a:pt x="2610055" y="4449"/>
                  <a:pt x="2610451" y="7876"/>
                  <a:pt x="2609715" y="13716"/>
                </a:cubicBezTo>
                <a:cubicBezTo>
                  <a:pt x="2455808" y="38735"/>
                  <a:pt x="2246598" y="4892"/>
                  <a:pt x="1957286" y="13716"/>
                </a:cubicBezTo>
                <a:cubicBezTo>
                  <a:pt x="1658204" y="19384"/>
                  <a:pt x="1558021" y="8056"/>
                  <a:pt x="1357052" y="13716"/>
                </a:cubicBezTo>
                <a:cubicBezTo>
                  <a:pt x="1177485" y="40547"/>
                  <a:pt x="907870" y="35756"/>
                  <a:pt x="756817" y="13716"/>
                </a:cubicBezTo>
                <a:cubicBezTo>
                  <a:pt x="555347" y="-15339"/>
                  <a:pt x="356071" y="32614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09715"/>
                      <a:gd name="connsiteY0" fmla="*/ 0 h 13716"/>
                      <a:gd name="connsiteX1" fmla="*/ 626332 w 2609715"/>
                      <a:gd name="connsiteY1" fmla="*/ 0 h 13716"/>
                      <a:gd name="connsiteX2" fmla="*/ 1278760 w 2609715"/>
                      <a:gd name="connsiteY2" fmla="*/ 0 h 13716"/>
                      <a:gd name="connsiteX3" fmla="*/ 1931189 w 2609715"/>
                      <a:gd name="connsiteY3" fmla="*/ 0 h 13716"/>
                      <a:gd name="connsiteX4" fmla="*/ 2609715 w 2609715"/>
                      <a:gd name="connsiteY4" fmla="*/ 0 h 13716"/>
                      <a:gd name="connsiteX5" fmla="*/ 2609715 w 2609715"/>
                      <a:gd name="connsiteY5" fmla="*/ 13716 h 13716"/>
                      <a:gd name="connsiteX6" fmla="*/ 1957286 w 2609715"/>
                      <a:gd name="connsiteY6" fmla="*/ 13716 h 13716"/>
                      <a:gd name="connsiteX7" fmla="*/ 1357052 w 2609715"/>
                      <a:gd name="connsiteY7" fmla="*/ 13716 h 13716"/>
                      <a:gd name="connsiteX8" fmla="*/ 756817 w 2609715"/>
                      <a:gd name="connsiteY8" fmla="*/ 13716 h 13716"/>
                      <a:gd name="connsiteX9" fmla="*/ 0 w 2609715"/>
                      <a:gd name="connsiteY9" fmla="*/ 13716 h 13716"/>
                      <a:gd name="connsiteX10" fmla="*/ 0 w 2609715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9715" h="13716" fill="none" extrusionOk="0">
                        <a:moveTo>
                          <a:pt x="0" y="0"/>
                        </a:moveTo>
                        <a:cubicBezTo>
                          <a:pt x="283276" y="6411"/>
                          <a:pt x="352876" y="-4376"/>
                          <a:pt x="626332" y="0"/>
                        </a:cubicBezTo>
                        <a:cubicBezTo>
                          <a:pt x="899788" y="4376"/>
                          <a:pt x="984795" y="8792"/>
                          <a:pt x="1278760" y="0"/>
                        </a:cubicBezTo>
                        <a:cubicBezTo>
                          <a:pt x="1572725" y="-8792"/>
                          <a:pt x="1637724" y="7668"/>
                          <a:pt x="1931189" y="0"/>
                        </a:cubicBezTo>
                        <a:cubicBezTo>
                          <a:pt x="2224654" y="-7668"/>
                          <a:pt x="2304540" y="-27069"/>
                          <a:pt x="2609715" y="0"/>
                        </a:cubicBezTo>
                        <a:cubicBezTo>
                          <a:pt x="2609333" y="4363"/>
                          <a:pt x="2609974" y="8857"/>
                          <a:pt x="2609715" y="13716"/>
                        </a:cubicBezTo>
                        <a:cubicBezTo>
                          <a:pt x="2465462" y="40213"/>
                          <a:pt x="2255189" y="-3196"/>
                          <a:pt x="1957286" y="13716"/>
                        </a:cubicBezTo>
                        <a:cubicBezTo>
                          <a:pt x="1659383" y="30628"/>
                          <a:pt x="1562734" y="1506"/>
                          <a:pt x="1357052" y="13716"/>
                        </a:cubicBezTo>
                        <a:cubicBezTo>
                          <a:pt x="1151370" y="25926"/>
                          <a:pt x="893393" y="32275"/>
                          <a:pt x="756817" y="13716"/>
                        </a:cubicBezTo>
                        <a:cubicBezTo>
                          <a:pt x="620241" y="-4843"/>
                          <a:pt x="309020" y="-5865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609715" h="13716" stroke="0" extrusionOk="0">
                        <a:moveTo>
                          <a:pt x="0" y="0"/>
                        </a:moveTo>
                        <a:cubicBezTo>
                          <a:pt x="213927" y="5385"/>
                          <a:pt x="459211" y="-16832"/>
                          <a:pt x="626332" y="0"/>
                        </a:cubicBezTo>
                        <a:cubicBezTo>
                          <a:pt x="793453" y="16832"/>
                          <a:pt x="1001999" y="-15497"/>
                          <a:pt x="1200469" y="0"/>
                        </a:cubicBezTo>
                        <a:cubicBezTo>
                          <a:pt x="1398939" y="15497"/>
                          <a:pt x="1608397" y="-18886"/>
                          <a:pt x="1905092" y="0"/>
                        </a:cubicBezTo>
                        <a:cubicBezTo>
                          <a:pt x="2201787" y="18886"/>
                          <a:pt x="2405176" y="14775"/>
                          <a:pt x="2609715" y="0"/>
                        </a:cubicBezTo>
                        <a:cubicBezTo>
                          <a:pt x="2609901" y="3335"/>
                          <a:pt x="2609716" y="9457"/>
                          <a:pt x="2609715" y="13716"/>
                        </a:cubicBezTo>
                        <a:cubicBezTo>
                          <a:pt x="2437672" y="40929"/>
                          <a:pt x="2157047" y="32586"/>
                          <a:pt x="2009481" y="13716"/>
                        </a:cubicBezTo>
                        <a:cubicBezTo>
                          <a:pt x="1861915" y="-5154"/>
                          <a:pt x="1705933" y="8208"/>
                          <a:pt x="1409246" y="13716"/>
                        </a:cubicBezTo>
                        <a:cubicBezTo>
                          <a:pt x="1112559" y="19224"/>
                          <a:pt x="883204" y="7663"/>
                          <a:pt x="704623" y="13716"/>
                        </a:cubicBezTo>
                        <a:cubicBezTo>
                          <a:pt x="526042" y="19769"/>
                          <a:pt x="274196" y="34466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7185E-9EA5-4225-A369-4F97EEF8D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4E0E5-2959-884B-BFA8-6447EC90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My Powerful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65F7F8-45B5-4E41-80A9-F18924C3F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889492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6043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7185E-9EA5-4225-A369-4F97EEF8D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4E0E5-2959-884B-BFA8-6447EC90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My Powerful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65F7F8-45B5-4E41-80A9-F18924C3F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205431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364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7185E-9EA5-4225-A369-4F97EEF8D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4E0E5-2959-884B-BFA8-6447EC90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My Powerful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65F7F8-45B5-4E41-80A9-F18924C3F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612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49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7185E-9EA5-4225-A369-4F97EEF8D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4E0E5-2959-884B-BFA8-6447EC90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My Powerful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65F7F8-45B5-4E41-80A9-F18924C3F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028031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911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7185E-9EA5-4225-A369-4F97EEF8D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4E0E5-2959-884B-BFA8-6447EC90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My Powerful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65F7F8-45B5-4E41-80A9-F18924C3F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6771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4669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7185E-9EA5-4225-A369-4F97EEF8D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4E0E5-2959-884B-BFA8-6447EC90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My Powerful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65F7F8-45B5-4E41-80A9-F18924C3F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955226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5564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1C1A-82BF-8C49-94A5-5428E188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337969"/>
            <a:ext cx="3065480" cy="2166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4800" dirty="0"/>
              <a:t>Let’s Capture Your Voices Now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707721-84C8-B546-9ABB-B18786DE3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591"/>
          <a:stretch/>
        </p:blipFill>
        <p:spPr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9202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3BF2B-15F6-CD4D-897C-A4AC14AFD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3" r="31066"/>
          <a:stretch/>
        </p:blipFill>
        <p:spPr>
          <a:xfrm>
            <a:off x="20" y="10"/>
            <a:ext cx="4518095" cy="51434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4978933" y="2153986"/>
            <a:ext cx="3753055" cy="2386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/>
              <a:t>How can a survey capture your voices?</a:t>
            </a:r>
          </a:p>
        </p:txBody>
      </p:sp>
    </p:spTree>
    <p:extLst>
      <p:ext uri="{BB962C8B-B14F-4D97-AF65-F5344CB8AC3E}">
        <p14:creationId xmlns:p14="http://schemas.microsoft.com/office/powerpoint/2010/main" val="166791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8563A-7D23-274F-B5D7-B11FBB23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11480"/>
            <a:ext cx="2700645" cy="4073652"/>
          </a:xfrm>
        </p:spPr>
        <p:txBody>
          <a:bodyPr>
            <a:normAutofit/>
          </a:bodyPr>
          <a:lstStyle/>
          <a:p>
            <a:r>
              <a:rPr lang="en-US" sz="4100" b="1" dirty="0"/>
              <a:t>Agenda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907987" y="2444036"/>
            <a:ext cx="3360420" cy="13716"/>
          </a:xfrm>
          <a:custGeom>
            <a:avLst/>
            <a:gdLst>
              <a:gd name="connsiteX0" fmla="*/ 0 w 3360420"/>
              <a:gd name="connsiteY0" fmla="*/ 0 h 13716"/>
              <a:gd name="connsiteX1" fmla="*/ 638480 w 3360420"/>
              <a:gd name="connsiteY1" fmla="*/ 0 h 13716"/>
              <a:gd name="connsiteX2" fmla="*/ 1310564 w 3360420"/>
              <a:gd name="connsiteY2" fmla="*/ 0 h 13716"/>
              <a:gd name="connsiteX3" fmla="*/ 2016252 w 3360420"/>
              <a:gd name="connsiteY3" fmla="*/ 0 h 13716"/>
              <a:gd name="connsiteX4" fmla="*/ 2721940 w 3360420"/>
              <a:gd name="connsiteY4" fmla="*/ 0 h 13716"/>
              <a:gd name="connsiteX5" fmla="*/ 3360420 w 3360420"/>
              <a:gd name="connsiteY5" fmla="*/ 0 h 13716"/>
              <a:gd name="connsiteX6" fmla="*/ 3360420 w 3360420"/>
              <a:gd name="connsiteY6" fmla="*/ 13716 h 13716"/>
              <a:gd name="connsiteX7" fmla="*/ 2621128 w 3360420"/>
              <a:gd name="connsiteY7" fmla="*/ 13716 h 13716"/>
              <a:gd name="connsiteX8" fmla="*/ 1881835 w 3360420"/>
              <a:gd name="connsiteY8" fmla="*/ 13716 h 13716"/>
              <a:gd name="connsiteX9" fmla="*/ 1209751 w 3360420"/>
              <a:gd name="connsiteY9" fmla="*/ 13716 h 13716"/>
              <a:gd name="connsiteX10" fmla="*/ 0 w 3360420"/>
              <a:gd name="connsiteY10" fmla="*/ 13716 h 13716"/>
              <a:gd name="connsiteX11" fmla="*/ 0 w 3360420"/>
              <a:gd name="connsiteY11" fmla="*/ 0 h 13716"/>
              <a:gd name="connsiteX0" fmla="*/ 0 w 3360420"/>
              <a:gd name="connsiteY0" fmla="*/ 0 h 13716"/>
              <a:gd name="connsiteX1" fmla="*/ 638480 w 3360420"/>
              <a:gd name="connsiteY1" fmla="*/ 0 h 13716"/>
              <a:gd name="connsiteX2" fmla="*/ 1209751 w 3360420"/>
              <a:gd name="connsiteY2" fmla="*/ 0 h 13716"/>
              <a:gd name="connsiteX3" fmla="*/ 1949044 w 3360420"/>
              <a:gd name="connsiteY3" fmla="*/ 0 h 13716"/>
              <a:gd name="connsiteX4" fmla="*/ 2587523 w 3360420"/>
              <a:gd name="connsiteY4" fmla="*/ 0 h 13716"/>
              <a:gd name="connsiteX5" fmla="*/ 3360420 w 3360420"/>
              <a:gd name="connsiteY5" fmla="*/ 0 h 13716"/>
              <a:gd name="connsiteX6" fmla="*/ 3360420 w 3360420"/>
              <a:gd name="connsiteY6" fmla="*/ 13716 h 13716"/>
              <a:gd name="connsiteX7" fmla="*/ 2688336 w 3360420"/>
              <a:gd name="connsiteY7" fmla="*/ 13716 h 13716"/>
              <a:gd name="connsiteX8" fmla="*/ 1949044 w 3360420"/>
              <a:gd name="connsiteY8" fmla="*/ 13716 h 13716"/>
              <a:gd name="connsiteX9" fmla="*/ 1377772 w 3360420"/>
              <a:gd name="connsiteY9" fmla="*/ 13716 h 13716"/>
              <a:gd name="connsiteX10" fmla="*/ 705688 w 3360420"/>
              <a:gd name="connsiteY10" fmla="*/ 13716 h 13716"/>
              <a:gd name="connsiteX11" fmla="*/ 0 w 3360420"/>
              <a:gd name="connsiteY11" fmla="*/ 13716 h 13716"/>
              <a:gd name="connsiteX12" fmla="*/ 0 w 3360420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0420" h="13716" fill="none" extrusionOk="0">
                <a:moveTo>
                  <a:pt x="0" y="0"/>
                </a:moveTo>
                <a:cubicBezTo>
                  <a:pt x="191406" y="10001"/>
                  <a:pt x="492041" y="-46237"/>
                  <a:pt x="638480" y="0"/>
                </a:cubicBezTo>
                <a:cubicBezTo>
                  <a:pt x="757906" y="33197"/>
                  <a:pt x="1156600" y="-41629"/>
                  <a:pt x="1310564" y="0"/>
                </a:cubicBezTo>
                <a:cubicBezTo>
                  <a:pt x="1379184" y="24203"/>
                  <a:pt x="1719005" y="-47956"/>
                  <a:pt x="2016252" y="0"/>
                </a:cubicBezTo>
                <a:cubicBezTo>
                  <a:pt x="2309065" y="7372"/>
                  <a:pt x="2409711" y="1344"/>
                  <a:pt x="2721940" y="0"/>
                </a:cubicBezTo>
                <a:cubicBezTo>
                  <a:pt x="2995269" y="34213"/>
                  <a:pt x="3156613" y="531"/>
                  <a:pt x="3360420" y="0"/>
                </a:cubicBezTo>
                <a:cubicBezTo>
                  <a:pt x="3359915" y="3577"/>
                  <a:pt x="3360235" y="9896"/>
                  <a:pt x="3360420" y="13716"/>
                </a:cubicBezTo>
                <a:cubicBezTo>
                  <a:pt x="3039840" y="-6995"/>
                  <a:pt x="2944234" y="11098"/>
                  <a:pt x="2621128" y="13716"/>
                </a:cubicBezTo>
                <a:cubicBezTo>
                  <a:pt x="2291334" y="35811"/>
                  <a:pt x="2154043" y="38867"/>
                  <a:pt x="1881835" y="13716"/>
                </a:cubicBezTo>
                <a:cubicBezTo>
                  <a:pt x="1588327" y="-7987"/>
                  <a:pt x="1439318" y="-9600"/>
                  <a:pt x="1209751" y="13716"/>
                </a:cubicBezTo>
                <a:cubicBezTo>
                  <a:pt x="977769" y="43531"/>
                  <a:pt x="301166" y="108207"/>
                  <a:pt x="0" y="13716"/>
                </a:cubicBezTo>
                <a:cubicBezTo>
                  <a:pt x="77" y="9528"/>
                  <a:pt x="-88" y="4529"/>
                  <a:pt x="0" y="0"/>
                </a:cubicBezTo>
                <a:close/>
              </a:path>
              <a:path w="3360420" h="13716" stroke="0" extrusionOk="0">
                <a:moveTo>
                  <a:pt x="0" y="0"/>
                </a:moveTo>
                <a:cubicBezTo>
                  <a:pt x="170421" y="-4407"/>
                  <a:pt x="491890" y="-50462"/>
                  <a:pt x="638480" y="0"/>
                </a:cubicBezTo>
                <a:cubicBezTo>
                  <a:pt x="792506" y="30971"/>
                  <a:pt x="1031707" y="-14677"/>
                  <a:pt x="1209751" y="0"/>
                </a:cubicBezTo>
                <a:cubicBezTo>
                  <a:pt x="1357076" y="52145"/>
                  <a:pt x="1723115" y="-4348"/>
                  <a:pt x="1949044" y="0"/>
                </a:cubicBezTo>
                <a:cubicBezTo>
                  <a:pt x="2192488" y="-34098"/>
                  <a:pt x="2339103" y="-31352"/>
                  <a:pt x="2587523" y="0"/>
                </a:cubicBezTo>
                <a:cubicBezTo>
                  <a:pt x="2818806" y="-7742"/>
                  <a:pt x="3217848" y="-30081"/>
                  <a:pt x="3360420" y="0"/>
                </a:cubicBezTo>
                <a:cubicBezTo>
                  <a:pt x="3359513" y="2997"/>
                  <a:pt x="3360180" y="8915"/>
                  <a:pt x="3360420" y="13716"/>
                </a:cubicBezTo>
                <a:cubicBezTo>
                  <a:pt x="3034345" y="-17354"/>
                  <a:pt x="2841928" y="47909"/>
                  <a:pt x="2688336" y="13716"/>
                </a:cubicBezTo>
                <a:cubicBezTo>
                  <a:pt x="2588685" y="8853"/>
                  <a:pt x="2270606" y="-39487"/>
                  <a:pt x="1949044" y="13716"/>
                </a:cubicBezTo>
                <a:cubicBezTo>
                  <a:pt x="1622278" y="37200"/>
                  <a:pt x="1629740" y="12517"/>
                  <a:pt x="1377772" y="13716"/>
                </a:cubicBezTo>
                <a:cubicBezTo>
                  <a:pt x="1148895" y="37407"/>
                  <a:pt x="976686" y="-12334"/>
                  <a:pt x="705688" y="13716"/>
                </a:cubicBezTo>
                <a:cubicBezTo>
                  <a:pt x="451150" y="60066"/>
                  <a:pt x="233487" y="-18420"/>
                  <a:pt x="0" y="13716"/>
                </a:cubicBezTo>
                <a:cubicBezTo>
                  <a:pt x="-131" y="10721"/>
                  <a:pt x="1210" y="5539"/>
                  <a:pt x="0" y="0"/>
                </a:cubicBezTo>
                <a:close/>
              </a:path>
              <a:path w="3360420" h="13716" fill="none" stroke="0" extrusionOk="0">
                <a:moveTo>
                  <a:pt x="0" y="0"/>
                </a:moveTo>
                <a:cubicBezTo>
                  <a:pt x="164693" y="20411"/>
                  <a:pt x="481374" y="-25570"/>
                  <a:pt x="638480" y="0"/>
                </a:cubicBezTo>
                <a:cubicBezTo>
                  <a:pt x="798995" y="30282"/>
                  <a:pt x="1140782" y="-27870"/>
                  <a:pt x="1310564" y="0"/>
                </a:cubicBezTo>
                <a:cubicBezTo>
                  <a:pt x="1415376" y="59022"/>
                  <a:pt x="1712923" y="34543"/>
                  <a:pt x="2016252" y="0"/>
                </a:cubicBezTo>
                <a:cubicBezTo>
                  <a:pt x="2299667" y="30754"/>
                  <a:pt x="2467976" y="-793"/>
                  <a:pt x="2721940" y="0"/>
                </a:cubicBezTo>
                <a:cubicBezTo>
                  <a:pt x="3014119" y="16113"/>
                  <a:pt x="3143946" y="-14907"/>
                  <a:pt x="3360420" y="0"/>
                </a:cubicBezTo>
                <a:cubicBezTo>
                  <a:pt x="3359485" y="2919"/>
                  <a:pt x="3359434" y="10491"/>
                  <a:pt x="3360420" y="13716"/>
                </a:cubicBezTo>
                <a:cubicBezTo>
                  <a:pt x="3046787" y="-23756"/>
                  <a:pt x="2956179" y="16001"/>
                  <a:pt x="2621128" y="13716"/>
                </a:cubicBezTo>
                <a:cubicBezTo>
                  <a:pt x="2297814" y="26084"/>
                  <a:pt x="2182001" y="28084"/>
                  <a:pt x="1881835" y="13716"/>
                </a:cubicBezTo>
                <a:cubicBezTo>
                  <a:pt x="1565437" y="-2872"/>
                  <a:pt x="1471458" y="8566"/>
                  <a:pt x="1209751" y="13716"/>
                </a:cubicBezTo>
                <a:cubicBezTo>
                  <a:pt x="973930" y="42996"/>
                  <a:pt x="321369" y="85738"/>
                  <a:pt x="0" y="13716"/>
                </a:cubicBezTo>
                <a:cubicBezTo>
                  <a:pt x="304" y="9505"/>
                  <a:pt x="1021" y="594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60420"/>
                      <a:gd name="connsiteY0" fmla="*/ 0 h 13716"/>
                      <a:gd name="connsiteX1" fmla="*/ 638480 w 3360420"/>
                      <a:gd name="connsiteY1" fmla="*/ 0 h 13716"/>
                      <a:gd name="connsiteX2" fmla="*/ 1310564 w 3360420"/>
                      <a:gd name="connsiteY2" fmla="*/ 0 h 13716"/>
                      <a:gd name="connsiteX3" fmla="*/ 2016252 w 3360420"/>
                      <a:gd name="connsiteY3" fmla="*/ 0 h 13716"/>
                      <a:gd name="connsiteX4" fmla="*/ 2721940 w 3360420"/>
                      <a:gd name="connsiteY4" fmla="*/ 0 h 13716"/>
                      <a:gd name="connsiteX5" fmla="*/ 3360420 w 3360420"/>
                      <a:gd name="connsiteY5" fmla="*/ 0 h 13716"/>
                      <a:gd name="connsiteX6" fmla="*/ 3360420 w 3360420"/>
                      <a:gd name="connsiteY6" fmla="*/ 13716 h 13716"/>
                      <a:gd name="connsiteX7" fmla="*/ 2621128 w 3360420"/>
                      <a:gd name="connsiteY7" fmla="*/ 13716 h 13716"/>
                      <a:gd name="connsiteX8" fmla="*/ 1881835 w 3360420"/>
                      <a:gd name="connsiteY8" fmla="*/ 13716 h 13716"/>
                      <a:gd name="connsiteX9" fmla="*/ 1209751 w 3360420"/>
                      <a:gd name="connsiteY9" fmla="*/ 13716 h 13716"/>
                      <a:gd name="connsiteX10" fmla="*/ 0 w 3360420"/>
                      <a:gd name="connsiteY10" fmla="*/ 13716 h 13716"/>
                      <a:gd name="connsiteX11" fmla="*/ 0 w 3360420"/>
                      <a:gd name="connsiteY11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60420" h="13716" fill="none" extrusionOk="0">
                        <a:moveTo>
                          <a:pt x="0" y="0"/>
                        </a:moveTo>
                        <a:cubicBezTo>
                          <a:pt x="173390" y="25775"/>
                          <a:pt x="488191" y="-28129"/>
                          <a:pt x="638480" y="0"/>
                        </a:cubicBezTo>
                        <a:cubicBezTo>
                          <a:pt x="788769" y="28129"/>
                          <a:pt x="1174965" y="-28957"/>
                          <a:pt x="1310564" y="0"/>
                        </a:cubicBezTo>
                        <a:cubicBezTo>
                          <a:pt x="1446163" y="28957"/>
                          <a:pt x="1725466" y="-34787"/>
                          <a:pt x="2016252" y="0"/>
                        </a:cubicBezTo>
                        <a:cubicBezTo>
                          <a:pt x="2307038" y="34787"/>
                          <a:pt x="2437945" y="-15142"/>
                          <a:pt x="2721940" y="0"/>
                        </a:cubicBezTo>
                        <a:cubicBezTo>
                          <a:pt x="3005935" y="15142"/>
                          <a:pt x="3141795" y="-10480"/>
                          <a:pt x="3360420" y="0"/>
                        </a:cubicBezTo>
                        <a:cubicBezTo>
                          <a:pt x="3359940" y="2989"/>
                          <a:pt x="3359779" y="10166"/>
                          <a:pt x="3360420" y="13716"/>
                        </a:cubicBezTo>
                        <a:cubicBezTo>
                          <a:pt x="3047302" y="-18841"/>
                          <a:pt x="2960325" y="10240"/>
                          <a:pt x="2621128" y="13716"/>
                        </a:cubicBezTo>
                        <a:cubicBezTo>
                          <a:pt x="2281931" y="17192"/>
                          <a:pt x="2176842" y="26844"/>
                          <a:pt x="1881835" y="13716"/>
                        </a:cubicBezTo>
                        <a:cubicBezTo>
                          <a:pt x="1586828" y="588"/>
                          <a:pt x="1449984" y="-8996"/>
                          <a:pt x="1209751" y="13716"/>
                        </a:cubicBezTo>
                        <a:cubicBezTo>
                          <a:pt x="969518" y="36428"/>
                          <a:pt x="318488" y="55902"/>
                          <a:pt x="0" y="13716"/>
                        </a:cubicBezTo>
                        <a:cubicBezTo>
                          <a:pt x="182" y="9317"/>
                          <a:pt x="482" y="5285"/>
                          <a:pt x="0" y="0"/>
                        </a:cubicBezTo>
                        <a:close/>
                      </a:path>
                      <a:path w="3360420" h="13716" stroke="0" extrusionOk="0">
                        <a:moveTo>
                          <a:pt x="0" y="0"/>
                        </a:moveTo>
                        <a:cubicBezTo>
                          <a:pt x="152211" y="-10113"/>
                          <a:pt x="493092" y="-25529"/>
                          <a:pt x="638480" y="0"/>
                        </a:cubicBezTo>
                        <a:cubicBezTo>
                          <a:pt x="783868" y="25529"/>
                          <a:pt x="1051824" y="-19092"/>
                          <a:pt x="1209751" y="0"/>
                        </a:cubicBezTo>
                        <a:cubicBezTo>
                          <a:pt x="1367678" y="19092"/>
                          <a:pt x="1729599" y="16071"/>
                          <a:pt x="1949044" y="0"/>
                        </a:cubicBezTo>
                        <a:cubicBezTo>
                          <a:pt x="2168489" y="-16071"/>
                          <a:pt x="2323758" y="-4710"/>
                          <a:pt x="2587523" y="0"/>
                        </a:cubicBezTo>
                        <a:cubicBezTo>
                          <a:pt x="2851288" y="4710"/>
                          <a:pt x="3195571" y="-8175"/>
                          <a:pt x="3360420" y="0"/>
                        </a:cubicBezTo>
                        <a:cubicBezTo>
                          <a:pt x="3359928" y="2764"/>
                          <a:pt x="3360118" y="8747"/>
                          <a:pt x="3360420" y="13716"/>
                        </a:cubicBezTo>
                        <a:cubicBezTo>
                          <a:pt x="3025528" y="-15604"/>
                          <a:pt x="2845368" y="35037"/>
                          <a:pt x="2688336" y="13716"/>
                        </a:cubicBezTo>
                        <a:cubicBezTo>
                          <a:pt x="2531304" y="-7605"/>
                          <a:pt x="2279760" y="-9642"/>
                          <a:pt x="1949044" y="13716"/>
                        </a:cubicBezTo>
                        <a:cubicBezTo>
                          <a:pt x="1618328" y="37074"/>
                          <a:pt x="1624903" y="7505"/>
                          <a:pt x="1377772" y="13716"/>
                        </a:cubicBezTo>
                        <a:cubicBezTo>
                          <a:pt x="1130641" y="19927"/>
                          <a:pt x="973925" y="-19083"/>
                          <a:pt x="705688" y="13716"/>
                        </a:cubicBezTo>
                        <a:cubicBezTo>
                          <a:pt x="437451" y="46515"/>
                          <a:pt x="236989" y="-13738"/>
                          <a:pt x="0" y="13716"/>
                        </a:cubicBezTo>
                        <a:cubicBezTo>
                          <a:pt x="614" y="9981"/>
                          <a:pt x="600" y="54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E8347-1178-E645-88B3-5A94B1AD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414068"/>
            <a:ext cx="4668251" cy="4073652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Introductions – Favorite Class</a:t>
            </a:r>
          </a:p>
          <a:p>
            <a:r>
              <a:rPr lang="en-US" sz="2400" b="1" dirty="0"/>
              <a:t>Exercise</a:t>
            </a:r>
          </a:p>
          <a:p>
            <a:r>
              <a:rPr lang="en-US" sz="2400" b="1" dirty="0"/>
              <a:t>Powerful Questions</a:t>
            </a:r>
          </a:p>
          <a:p>
            <a:r>
              <a:rPr lang="en-US" sz="2400" b="1" dirty="0"/>
              <a:t>Your Voices Amplified</a:t>
            </a:r>
          </a:p>
          <a:p>
            <a:r>
              <a:rPr lang="en-US" sz="2400" b="1" dirty="0"/>
              <a:t>Capturing Your Voices in a Tool</a:t>
            </a:r>
          </a:p>
          <a:p>
            <a:r>
              <a:rPr lang="en-US" sz="2400" b="1" dirty="0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340862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5598460" y="1337969"/>
            <a:ext cx="3065480" cy="2166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What is a survey for?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351B3729-C60E-49A2-A56B-936593B8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6"/>
          <a:stretch/>
        </p:blipFill>
        <p:spPr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88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5598460" y="1337969"/>
            <a:ext cx="3065480" cy="2166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What is a survey for?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Have you completed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a survey anywhere?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351B3729-C60E-49A2-A56B-936593B8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6"/>
          <a:stretch/>
        </p:blipFill>
        <p:spPr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525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675" y="0"/>
            <a:ext cx="4866342" cy="22775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902" y="0"/>
            <a:ext cx="4551888" cy="2129838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75568"/>
            <a:ext cx="3898508" cy="296793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43589"/>
            <a:ext cx="3751061" cy="2799911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877" y="375183"/>
            <a:ext cx="4821469" cy="4768317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3321" y="498627"/>
            <a:ext cx="4698025" cy="4644873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5092307" y="1897547"/>
            <a:ext cx="3747247" cy="14525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is included in developing a survey?</a:t>
            </a:r>
          </a:p>
        </p:txBody>
      </p:sp>
    </p:spTree>
    <p:extLst>
      <p:ext uri="{BB962C8B-B14F-4D97-AF65-F5344CB8AC3E}">
        <p14:creationId xmlns:p14="http://schemas.microsoft.com/office/powerpoint/2010/main" val="896537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675" y="0"/>
            <a:ext cx="4866342" cy="22775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902" y="0"/>
            <a:ext cx="4551888" cy="2129838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75568"/>
            <a:ext cx="3898508" cy="296793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43589"/>
            <a:ext cx="3751061" cy="2799911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877" y="375183"/>
            <a:ext cx="4821469" cy="4768317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3321" y="498627"/>
            <a:ext cx="4698025" cy="4644873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5092307" y="1897547"/>
            <a:ext cx="3747247" cy="14525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is included in developing a survey?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4F207-4694-F241-9E2A-1525D523F696}"/>
              </a:ext>
            </a:extLst>
          </p:cNvPr>
          <p:cNvSpPr txBox="1"/>
          <p:nvPr/>
        </p:nvSpPr>
        <p:spPr>
          <a:xfrm>
            <a:off x="734902" y="3121418"/>
            <a:ext cx="22059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What about the student?</a:t>
            </a:r>
          </a:p>
        </p:txBody>
      </p:sp>
    </p:spTree>
    <p:extLst>
      <p:ext uri="{BB962C8B-B14F-4D97-AF65-F5344CB8AC3E}">
        <p14:creationId xmlns:p14="http://schemas.microsoft.com/office/powerpoint/2010/main" val="2325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C985D-A91D-4547-9D62-A9968ECCA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495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1143000" y="1484054"/>
            <a:ext cx="6858000" cy="2175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Have you completed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survey in your school?</a:t>
            </a:r>
          </a:p>
        </p:txBody>
      </p:sp>
    </p:spTree>
    <p:extLst>
      <p:ext uri="{BB962C8B-B14F-4D97-AF65-F5344CB8AC3E}">
        <p14:creationId xmlns:p14="http://schemas.microsoft.com/office/powerpoint/2010/main" val="2127492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4076440" y="384229"/>
            <a:ext cx="4918970" cy="392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</a:rPr>
              <a:t>Let’s Make a Survey</a:t>
            </a:r>
            <a:endParaRPr lang="en-US" sz="3200" b="1" i="1" u="sng" dirty="0">
              <a:solidFill>
                <a:srgbClr val="000000"/>
              </a:solidFill>
            </a:endParaRP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Mask wearing and students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Access to technology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Equally equipped schools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6602"/>
                </a:solidFill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574069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 skydiving group mid-air">
            <a:extLst>
              <a:ext uri="{FF2B5EF4-FFF2-40B4-BE49-F238E27FC236}">
                <a16:creationId xmlns:a16="http://schemas.microsoft.com/office/drawing/2014/main" id="{FDAF2113-7179-46E9-BFEF-D2DEBDA77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4" r="-2" b="-2"/>
          <a:stretch/>
        </p:blipFill>
        <p:spPr>
          <a:xfrm>
            <a:off x="20" y="10"/>
            <a:ext cx="6681631" cy="51434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F41BE9E-54D9-43DC-8B31-58B595870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50865" y="-358"/>
            <a:ext cx="5693135" cy="5143858"/>
          </a:xfrm>
          <a:custGeom>
            <a:avLst/>
            <a:gdLst>
              <a:gd name="connsiteX0" fmla="*/ 4378374 w 7554749"/>
              <a:gd name="connsiteY0" fmla="*/ 0 h 6858478"/>
              <a:gd name="connsiteX1" fmla="*/ 4372797 w 7554749"/>
              <a:gd name="connsiteY1" fmla="*/ 0 h 6858478"/>
              <a:gd name="connsiteX2" fmla="*/ 3306569 w 7554749"/>
              <a:gd name="connsiteY2" fmla="*/ 0 h 6858478"/>
              <a:gd name="connsiteX3" fmla="*/ 0 w 7554749"/>
              <a:gd name="connsiteY3" fmla="*/ 0 h 6858478"/>
              <a:gd name="connsiteX4" fmla="*/ 0 w 7554749"/>
              <a:gd name="connsiteY4" fmla="*/ 6857915 h 6858478"/>
              <a:gd name="connsiteX5" fmla="*/ 130454 w 7554749"/>
              <a:gd name="connsiteY5" fmla="*/ 6857915 h 6858478"/>
              <a:gd name="connsiteX6" fmla="*/ 130194 w 7554749"/>
              <a:gd name="connsiteY6" fmla="*/ 6858478 h 6858478"/>
              <a:gd name="connsiteX7" fmla="*/ 7554749 w 7554749"/>
              <a:gd name="connsiteY7" fmla="*/ 6858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4749" h="6858478">
                <a:moveTo>
                  <a:pt x="4378374" y="0"/>
                </a:moveTo>
                <a:lnTo>
                  <a:pt x="4372797" y="0"/>
                </a:lnTo>
                <a:lnTo>
                  <a:pt x="3306569" y="0"/>
                </a:lnTo>
                <a:lnTo>
                  <a:pt x="0" y="0"/>
                </a:lnTo>
                <a:lnTo>
                  <a:pt x="0" y="6857915"/>
                </a:lnTo>
                <a:lnTo>
                  <a:pt x="130454" y="6857915"/>
                </a:lnTo>
                <a:lnTo>
                  <a:pt x="130194" y="6858478"/>
                </a:lnTo>
                <a:lnTo>
                  <a:pt x="7554749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818E7-E6E3-4781-BB38-A9FEAD3A4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54136" y="-359"/>
            <a:ext cx="5089863" cy="5143859"/>
          </a:xfrm>
          <a:custGeom>
            <a:avLst/>
            <a:gdLst>
              <a:gd name="connsiteX0" fmla="*/ 3577837 w 6754212"/>
              <a:gd name="connsiteY0" fmla="*/ 0 h 6858479"/>
              <a:gd name="connsiteX1" fmla="*/ 3572260 w 6754212"/>
              <a:gd name="connsiteY1" fmla="*/ 0 h 6858479"/>
              <a:gd name="connsiteX2" fmla="*/ 2506032 w 6754212"/>
              <a:gd name="connsiteY2" fmla="*/ 0 h 6858479"/>
              <a:gd name="connsiteX3" fmla="*/ 0 w 6754212"/>
              <a:gd name="connsiteY3" fmla="*/ 0 h 6858479"/>
              <a:gd name="connsiteX4" fmla="*/ 0 w 6754212"/>
              <a:gd name="connsiteY4" fmla="*/ 6858479 h 6858479"/>
              <a:gd name="connsiteX5" fmla="*/ 788260 w 6754212"/>
              <a:gd name="connsiteY5" fmla="*/ 6858479 h 6858479"/>
              <a:gd name="connsiteX6" fmla="*/ 788260 w 6754212"/>
              <a:gd name="connsiteY6" fmla="*/ 6858478 h 6858479"/>
              <a:gd name="connsiteX7" fmla="*/ 6754212 w 6754212"/>
              <a:gd name="connsiteY7" fmla="*/ 6858478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4212" h="6858479">
                <a:moveTo>
                  <a:pt x="3577837" y="0"/>
                </a:moveTo>
                <a:lnTo>
                  <a:pt x="3572260" y="0"/>
                </a:lnTo>
                <a:lnTo>
                  <a:pt x="2506032" y="0"/>
                </a:lnTo>
                <a:lnTo>
                  <a:pt x="0" y="0"/>
                </a:lnTo>
                <a:lnTo>
                  <a:pt x="0" y="6858479"/>
                </a:lnTo>
                <a:lnTo>
                  <a:pt x="788260" y="6858479"/>
                </a:lnTo>
                <a:lnTo>
                  <a:pt x="788260" y="6858478"/>
                </a:lnTo>
                <a:lnTo>
                  <a:pt x="6754212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5763823" y="2175083"/>
            <a:ext cx="3272388" cy="1704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115768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51435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51435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19538-C64B-DE42-A881-192D123B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28637"/>
            <a:ext cx="2839212" cy="2233613"/>
          </a:xfrm>
        </p:spPr>
        <p:txBody>
          <a:bodyPr anchor="b">
            <a:normAutofit/>
          </a:bodyPr>
          <a:lstStyle/>
          <a:p>
            <a:r>
              <a:rPr lang="en-US" dirty="0"/>
              <a:t>Demographics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DC19C-8BC6-0B43-8C87-2E8EB8DC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309" y="875018"/>
            <a:ext cx="4182809" cy="393858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Age, race / ethnicity, gender, religion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Zip code</a:t>
            </a:r>
          </a:p>
          <a:p>
            <a:r>
              <a:rPr lang="en-US" sz="2000" dirty="0">
                <a:solidFill>
                  <a:schemeClr val="bg1"/>
                </a:solidFill>
              </a:rPr>
              <a:t>Number of people in household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age 5-18</a:t>
            </a:r>
          </a:p>
          <a:p>
            <a:r>
              <a:rPr lang="en-US" sz="2000" dirty="0">
                <a:solidFill>
                  <a:schemeClr val="bg1"/>
                </a:solidFill>
              </a:rPr>
              <a:t>Number of electronic devices (excluding cellphones)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Speed of internet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Private space to be online</a:t>
            </a:r>
          </a:p>
          <a:p>
            <a:r>
              <a:rPr lang="en-US" sz="2000" dirty="0">
                <a:solidFill>
                  <a:schemeClr val="bg1"/>
                </a:solidFill>
              </a:rPr>
              <a:t>Job status (part time or ?)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Computer labs in your local libraries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4076440" y="384229"/>
            <a:ext cx="4918970" cy="392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</a:rPr>
              <a:t>Let’s Make a Survey</a:t>
            </a:r>
            <a:endParaRPr lang="en-US" sz="3200" b="1" i="1" u="sng" dirty="0">
              <a:solidFill>
                <a:srgbClr val="000000"/>
              </a:solidFill>
            </a:endParaRP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Mask wearing and students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Access to technology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Equally equipped schools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89331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4076440" y="384229"/>
            <a:ext cx="4918970" cy="392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</a:rPr>
              <a:t>Let’s Make a Survey</a:t>
            </a:r>
            <a:endParaRPr lang="en-US" sz="3200" b="1" i="1" u="sng" dirty="0">
              <a:solidFill>
                <a:srgbClr val="000000"/>
              </a:solidFill>
            </a:endParaRP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Mask wearing and students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Access to technology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Equally equipped schools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181541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D5794F15-E4D1-8F41-B133-1D08D216E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23" b="4255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A6D16-CFD2-5D4A-89CE-5892E227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/>
              <a:t>Community Building Exercises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047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4076440" y="384229"/>
            <a:ext cx="4918970" cy="392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</a:rPr>
              <a:t>Let’s Make a Survey</a:t>
            </a:r>
            <a:endParaRPr lang="en-US" sz="3200" b="1" i="1" u="sng" dirty="0">
              <a:solidFill>
                <a:srgbClr val="000000"/>
              </a:solidFill>
            </a:endParaRP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Mask wearing and students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Access to technology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Equally equipped schools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008492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4076440" y="384229"/>
            <a:ext cx="4918970" cy="392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</a:rPr>
              <a:t>Let’s Make a Survey</a:t>
            </a:r>
            <a:endParaRPr lang="en-US" sz="3200" b="1" i="1" u="sng" dirty="0">
              <a:solidFill>
                <a:srgbClr val="000000"/>
              </a:solidFill>
            </a:endParaRP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Mask wearing and students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Access to technology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Equally equipped schools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4229083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E11D-3E9F-9F42-A0D0-6BE55B00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337969"/>
            <a:ext cx="3065480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03916-2561-4E4F-8183-A14E9838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459" y="3563169"/>
            <a:ext cx="3065478" cy="860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000" b="1" dirty="0"/>
              <a:t>What do we do now?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ath winding through a grassy field">
            <a:extLst>
              <a:ext uri="{FF2B5EF4-FFF2-40B4-BE49-F238E27FC236}">
                <a16:creationId xmlns:a16="http://schemas.microsoft.com/office/drawing/2014/main" id="{F5D2E835-690B-4E74-BF01-016F58F3A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3" r="9287"/>
          <a:stretch/>
        </p:blipFill>
        <p:spPr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0706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arge skydiving group mid-air">
            <a:extLst>
              <a:ext uri="{FF2B5EF4-FFF2-40B4-BE49-F238E27FC236}">
                <a16:creationId xmlns:a16="http://schemas.microsoft.com/office/drawing/2014/main" id="{5EBF76DF-E6D5-4FF9-A6A6-1EF7CDAE3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7" r="17417" b="-2"/>
          <a:stretch/>
        </p:blipFill>
        <p:spPr>
          <a:xfrm>
            <a:off x="1" y="-1"/>
            <a:ext cx="4081394" cy="4241204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F6FF3-03BD-8549-ADD3-A3563401C24F}"/>
              </a:ext>
            </a:extLst>
          </p:cNvPr>
          <p:cNvSpPr txBox="1"/>
          <p:nvPr/>
        </p:nvSpPr>
        <p:spPr>
          <a:xfrm>
            <a:off x="4572001" y="1305780"/>
            <a:ext cx="4206916" cy="2531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How do we get the survey out to students at your school?</a:t>
            </a: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When and how often?</a:t>
            </a:r>
          </a:p>
        </p:txBody>
      </p:sp>
    </p:spTree>
    <p:extLst>
      <p:ext uri="{BB962C8B-B14F-4D97-AF65-F5344CB8AC3E}">
        <p14:creationId xmlns:p14="http://schemas.microsoft.com/office/powerpoint/2010/main" val="73673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A close up view of a track and field lane in the dark">
            <a:extLst>
              <a:ext uri="{FF2B5EF4-FFF2-40B4-BE49-F238E27FC236}">
                <a16:creationId xmlns:a16="http://schemas.microsoft.com/office/drawing/2014/main" id="{1B9A1CCB-4452-4F49-9831-D3A353035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5" r="17347"/>
          <a:stretch/>
        </p:blipFill>
        <p:spPr>
          <a:xfrm>
            <a:off x="20" y="10"/>
            <a:ext cx="5257402" cy="51434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83945" y="0"/>
            <a:ext cx="4860055" cy="5143500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57088" y="0"/>
            <a:ext cx="4686912" cy="5143500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EEFE4-A758-4C46-8CD2-3AD8F568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077" y="1047216"/>
            <a:ext cx="3614964" cy="994173"/>
          </a:xfrm>
        </p:spPr>
        <p:txBody>
          <a:bodyPr>
            <a:noAutofit/>
          </a:bodyPr>
          <a:lstStyle/>
          <a:p>
            <a:r>
              <a:rPr lang="en-US" sz="4400" b="1" dirty="0"/>
              <a:t>Amplifying Student 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248A9-3A58-3042-87E5-22AFC74D0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076" y="2153986"/>
            <a:ext cx="3614963" cy="2386263"/>
          </a:xfrm>
        </p:spPr>
        <p:txBody>
          <a:bodyPr anchor="t">
            <a:normAutofit/>
          </a:bodyPr>
          <a:lstStyle/>
          <a:p>
            <a:r>
              <a:rPr lang="en-US" sz="2800" dirty="0"/>
              <a:t>Your takeaways?</a:t>
            </a:r>
            <a:br>
              <a:rPr lang="en-US" sz="2800" dirty="0"/>
            </a:br>
            <a:r>
              <a:rPr lang="en-US" sz="1800" i="1" dirty="0"/>
              <a:t>Why did we do this exercise today?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30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rge skydiving group mid-air">
            <a:extLst>
              <a:ext uri="{FF2B5EF4-FFF2-40B4-BE49-F238E27FC236}">
                <a16:creationId xmlns:a16="http://schemas.microsoft.com/office/drawing/2014/main" id="{E38EBEC7-BCD3-4A7D-8CA1-1424861FA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570" b="384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382085-9634-7746-9BD4-C34B080A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1771"/>
            <a:ext cx="6858000" cy="21753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>
                <a:solidFill>
                  <a:srgbClr val="FFFFFF"/>
                </a:solidFill>
              </a:rPr>
              <a:t>Congratulations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D3B8A-6B8C-1944-B94F-746FDEDBE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466" y="3256533"/>
            <a:ext cx="4809068" cy="8237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You just Amplified your Student Voice developing a school survey.</a:t>
            </a:r>
          </a:p>
        </p:txBody>
      </p:sp>
    </p:spTree>
    <p:extLst>
      <p:ext uri="{BB962C8B-B14F-4D97-AF65-F5344CB8AC3E}">
        <p14:creationId xmlns:p14="http://schemas.microsoft.com/office/powerpoint/2010/main" val="147479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D942CC-8642-B144-9B9E-5720AC9DFFA7}"/>
              </a:ext>
            </a:extLst>
          </p:cNvPr>
          <p:cNvSpPr txBox="1"/>
          <p:nvPr/>
        </p:nvSpPr>
        <p:spPr>
          <a:xfrm>
            <a:off x="0" y="39405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Song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Lyrics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9A445-89FA-924A-9733-C219FE2DBBA0}"/>
              </a:ext>
            </a:extLst>
          </p:cNvPr>
          <p:cNvSpPr/>
          <p:nvPr/>
        </p:nvSpPr>
        <p:spPr>
          <a:xfrm>
            <a:off x="2112580" y="435523"/>
            <a:ext cx="2136227" cy="2136227"/>
          </a:xfrm>
          <a:prstGeom prst="ellipse">
            <a:avLst/>
          </a:prstGeom>
          <a:solidFill>
            <a:srgbClr val="FF66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6964BF-65D5-BD45-A262-7CD346225144}"/>
              </a:ext>
            </a:extLst>
          </p:cNvPr>
          <p:cNvSpPr/>
          <p:nvPr/>
        </p:nvSpPr>
        <p:spPr>
          <a:xfrm>
            <a:off x="4974021" y="435522"/>
            <a:ext cx="2136227" cy="2136227"/>
          </a:xfrm>
          <a:prstGeom prst="ellipse">
            <a:avLst/>
          </a:prstGeom>
          <a:solidFill>
            <a:srgbClr val="FF66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83965D-8C63-A442-A013-36085A44F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185" y="693706"/>
            <a:ext cx="1183711" cy="16415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A3B765-8836-B642-92E2-B322C6F1C47D}"/>
              </a:ext>
            </a:extLst>
          </p:cNvPr>
          <p:cNvSpPr txBox="1"/>
          <p:nvPr/>
        </p:nvSpPr>
        <p:spPr>
          <a:xfrm>
            <a:off x="5682488" y="548216"/>
            <a:ext cx="8386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513F9-18EC-BB4C-9231-209FD4644E7A}"/>
              </a:ext>
            </a:extLst>
          </p:cNvPr>
          <p:cNvSpPr txBox="1"/>
          <p:nvPr/>
        </p:nvSpPr>
        <p:spPr>
          <a:xfrm>
            <a:off x="1187017" y="2829932"/>
            <a:ext cx="7116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Powerful Questions</a:t>
            </a:r>
          </a:p>
        </p:txBody>
      </p:sp>
    </p:spTree>
    <p:extLst>
      <p:ext uri="{BB962C8B-B14F-4D97-AF65-F5344CB8AC3E}">
        <p14:creationId xmlns:p14="http://schemas.microsoft.com/office/powerpoint/2010/main" val="339856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50BFD-D6A3-4147-BAFD-8784851A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E9D09-A991-AC4D-9697-3368DED35E09}"/>
              </a:ext>
            </a:extLst>
          </p:cNvPr>
          <p:cNvSpPr txBox="1"/>
          <p:nvPr/>
        </p:nvSpPr>
        <p:spPr>
          <a:xfrm>
            <a:off x="4360985" y="2944075"/>
            <a:ext cx="15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Voice</a:t>
            </a:r>
          </a:p>
        </p:txBody>
      </p:sp>
    </p:spTree>
    <p:extLst>
      <p:ext uri="{BB962C8B-B14F-4D97-AF65-F5344CB8AC3E}">
        <p14:creationId xmlns:p14="http://schemas.microsoft.com/office/powerpoint/2010/main" val="51370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D942CC-8642-B144-9B9E-5720AC9DFFA7}"/>
              </a:ext>
            </a:extLst>
          </p:cNvPr>
          <p:cNvSpPr txBox="1"/>
          <p:nvPr/>
        </p:nvSpPr>
        <p:spPr>
          <a:xfrm>
            <a:off x="0" y="39405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Song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b="1" dirty="0">
                <a:solidFill>
                  <a:srgbClr val="F8AB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rgbClr val="FF66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Lyrics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9A445-89FA-924A-9733-C219FE2DBBA0}"/>
              </a:ext>
            </a:extLst>
          </p:cNvPr>
          <p:cNvSpPr/>
          <p:nvPr/>
        </p:nvSpPr>
        <p:spPr>
          <a:xfrm>
            <a:off x="2112580" y="435523"/>
            <a:ext cx="2136227" cy="2136227"/>
          </a:xfrm>
          <a:prstGeom prst="ellipse">
            <a:avLst/>
          </a:prstGeom>
          <a:solidFill>
            <a:srgbClr val="FF66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6964BF-65D5-BD45-A262-7CD346225144}"/>
              </a:ext>
            </a:extLst>
          </p:cNvPr>
          <p:cNvSpPr/>
          <p:nvPr/>
        </p:nvSpPr>
        <p:spPr>
          <a:xfrm>
            <a:off x="4974021" y="435522"/>
            <a:ext cx="2136227" cy="2136227"/>
          </a:xfrm>
          <a:prstGeom prst="ellipse">
            <a:avLst/>
          </a:prstGeom>
          <a:solidFill>
            <a:srgbClr val="FF66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83965D-8C63-A442-A013-36085A44F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185" y="693706"/>
            <a:ext cx="1183711" cy="16415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A3B765-8836-B642-92E2-B322C6F1C47D}"/>
              </a:ext>
            </a:extLst>
          </p:cNvPr>
          <p:cNvSpPr txBox="1"/>
          <p:nvPr/>
        </p:nvSpPr>
        <p:spPr>
          <a:xfrm>
            <a:off x="5682488" y="548216"/>
            <a:ext cx="8386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513F9-18EC-BB4C-9231-209FD4644E7A}"/>
              </a:ext>
            </a:extLst>
          </p:cNvPr>
          <p:cNvSpPr txBox="1"/>
          <p:nvPr/>
        </p:nvSpPr>
        <p:spPr>
          <a:xfrm>
            <a:off x="1187017" y="2829932"/>
            <a:ext cx="7116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Powerful Questions</a:t>
            </a:r>
          </a:p>
        </p:txBody>
      </p:sp>
    </p:spTree>
    <p:extLst>
      <p:ext uri="{BB962C8B-B14F-4D97-AF65-F5344CB8AC3E}">
        <p14:creationId xmlns:p14="http://schemas.microsoft.com/office/powerpoint/2010/main" val="384485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598C8D-2574-744E-BAFD-20994F9B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447"/>
            <a:ext cx="4544644" cy="3401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38CE9A-4258-0E4D-A625-93495BED6121}"/>
              </a:ext>
            </a:extLst>
          </p:cNvPr>
          <p:cNvSpPr txBox="1"/>
          <p:nvPr/>
        </p:nvSpPr>
        <p:spPr>
          <a:xfrm>
            <a:off x="683082" y="4092722"/>
            <a:ext cx="777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St. Louis, Missouri, October 1918 Pandemic. Underwood Archives/Getty Images</a:t>
            </a: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44872-089F-9C4F-AA88-3F21E756D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644" y="356922"/>
            <a:ext cx="4599355" cy="34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3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B6584-131E-6B44-87F5-CDD8E6D0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691511"/>
            <a:ext cx="3985902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b="1" dirty="0"/>
              <a:t>Students enjoy learning from home during COVID.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06849-EB5B-2641-8B42-00085B793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3" r="18886" b="-2"/>
          <a:stretch/>
        </p:blipFill>
        <p:spPr>
          <a:xfrm>
            <a:off x="1" y="-1"/>
            <a:ext cx="4081394" cy="4241204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4629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389A5-A380-0343-BD02-5265555BF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6" t="9091" r="14321" b="-2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E9D09-A991-AC4D-9697-3368DED35E09}"/>
              </a:ext>
            </a:extLst>
          </p:cNvPr>
          <p:cNvSpPr txBox="1"/>
          <p:nvPr/>
        </p:nvSpPr>
        <p:spPr>
          <a:xfrm>
            <a:off x="278320" y="2038540"/>
            <a:ext cx="3082100" cy="2405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All students have equal access to the Internet and electronic devices during COVID.</a:t>
            </a:r>
          </a:p>
        </p:txBody>
      </p:sp>
    </p:spTree>
    <p:extLst>
      <p:ext uri="{BB962C8B-B14F-4D97-AF65-F5344CB8AC3E}">
        <p14:creationId xmlns:p14="http://schemas.microsoft.com/office/powerpoint/2010/main" val="238385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2201</TotalTime>
  <Words>783</Words>
  <Application>Microsoft Macintosh PowerPoint</Application>
  <PresentationFormat>On-screen Show (16:9)</PresentationFormat>
  <Paragraphs>127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Amplifying Student Voice</vt:lpstr>
      <vt:lpstr>Agenda</vt:lpstr>
      <vt:lpstr>Community Building Exercises</vt:lpstr>
      <vt:lpstr>PowerPoint Presentation</vt:lpstr>
      <vt:lpstr>PowerPoint Presentation</vt:lpstr>
      <vt:lpstr>PowerPoint Presentation</vt:lpstr>
      <vt:lpstr>PowerPoint Presentation</vt:lpstr>
      <vt:lpstr>Students enjoy learning from home during COVID.</vt:lpstr>
      <vt:lpstr>PowerPoint Presentation</vt:lpstr>
      <vt:lpstr>All schools are equally equipped for COVID.</vt:lpstr>
      <vt:lpstr>My Turn</vt:lpstr>
      <vt:lpstr>My Powerful Questions</vt:lpstr>
      <vt:lpstr>My Powerful Questions</vt:lpstr>
      <vt:lpstr>My Powerful Questions</vt:lpstr>
      <vt:lpstr>My Powerful Questions</vt:lpstr>
      <vt:lpstr>My Powerful Questions</vt:lpstr>
      <vt:lpstr>My Powerful Questions</vt:lpstr>
      <vt:lpstr>Let’s Capture Your Voices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Demographics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Amplifying Student Voices</vt:lpstr>
      <vt:lpstr>Congratulations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Price</dc:creator>
  <cp:lastModifiedBy>Robert Price</cp:lastModifiedBy>
  <cp:revision>53</cp:revision>
  <dcterms:created xsi:type="dcterms:W3CDTF">2021-01-31T18:34:27Z</dcterms:created>
  <dcterms:modified xsi:type="dcterms:W3CDTF">2021-02-04T04:26:34Z</dcterms:modified>
</cp:coreProperties>
</file>