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6"/>
  </p:notesMasterIdLst>
  <p:handoutMasterIdLst>
    <p:handoutMasterId r:id="rId47"/>
  </p:handoutMasterIdLst>
  <p:sldIdLst>
    <p:sldId id="257" r:id="rId2"/>
    <p:sldId id="313" r:id="rId3"/>
    <p:sldId id="314" r:id="rId4"/>
    <p:sldId id="304" r:id="rId5"/>
    <p:sldId id="305" r:id="rId6"/>
    <p:sldId id="362" r:id="rId7"/>
    <p:sldId id="363" r:id="rId8"/>
    <p:sldId id="315" r:id="rId9"/>
    <p:sldId id="317" r:id="rId10"/>
    <p:sldId id="272" r:id="rId11"/>
    <p:sldId id="263" r:id="rId12"/>
    <p:sldId id="364" r:id="rId13"/>
    <p:sldId id="365" r:id="rId14"/>
    <p:sldId id="366" r:id="rId15"/>
    <p:sldId id="308" r:id="rId16"/>
    <p:sldId id="309" r:id="rId17"/>
    <p:sldId id="353" r:id="rId18"/>
    <p:sldId id="359" r:id="rId19"/>
    <p:sldId id="357" r:id="rId20"/>
    <p:sldId id="319" r:id="rId21"/>
    <p:sldId id="368" r:id="rId22"/>
    <p:sldId id="321" r:id="rId23"/>
    <p:sldId id="361" r:id="rId24"/>
    <p:sldId id="358" r:id="rId25"/>
    <p:sldId id="322" r:id="rId26"/>
    <p:sldId id="340" r:id="rId27"/>
    <p:sldId id="344" r:id="rId28"/>
    <p:sldId id="346" r:id="rId29"/>
    <p:sldId id="367" r:id="rId30"/>
    <p:sldId id="343" r:id="rId31"/>
    <p:sldId id="355" r:id="rId32"/>
    <p:sldId id="341" r:id="rId33"/>
    <p:sldId id="360" r:id="rId34"/>
    <p:sldId id="347" r:id="rId35"/>
    <p:sldId id="271" r:id="rId36"/>
    <p:sldId id="350" r:id="rId37"/>
    <p:sldId id="351" r:id="rId38"/>
    <p:sldId id="349" r:id="rId39"/>
    <p:sldId id="352" r:id="rId40"/>
    <p:sldId id="356" r:id="rId41"/>
    <p:sldId id="301" r:id="rId42"/>
    <p:sldId id="307" r:id="rId43"/>
    <p:sldId id="339" r:id="rId44"/>
    <p:sldId id="297" r:id="rId4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110" d="100"/>
          <a:sy n="110" d="100"/>
        </p:scale>
        <p:origin x="-2024" y="-9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notesMaster" Target="notesMasters/notesMaster1.xml"/><Relationship Id="rId47" Type="http://schemas.openxmlformats.org/officeDocument/2006/relationships/handoutMaster" Target="handoutMasters/handoutMaster1.xml"/><Relationship Id="rId48" Type="http://schemas.openxmlformats.org/officeDocument/2006/relationships/printerSettings" Target="printerSettings/printerSettings1.bin"/><Relationship Id="rId49" Type="http://schemas.openxmlformats.org/officeDocument/2006/relationships/presProps" Target="pres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viewProps" Target="viewProps.xml"/><Relationship Id="rId51" Type="http://schemas.openxmlformats.org/officeDocument/2006/relationships/theme" Target="theme/theme1.xml"/><Relationship Id="rId5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D90981F-2D62-C84B-A1D7-1C068FE92C6C}" type="datetimeFigureOut">
              <a:rPr lang="en-US" smtClean="0"/>
              <a:t>5/15/20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593CABF-EBDF-C742-A286-CF5BD9B48153}" type="slidenum">
              <a:rPr lang="en-US" smtClean="0"/>
              <a:t>‹#›</a:t>
            </a:fld>
            <a:endParaRPr lang="en-US"/>
          </a:p>
        </p:txBody>
      </p:sp>
    </p:spTree>
    <p:extLst>
      <p:ext uri="{BB962C8B-B14F-4D97-AF65-F5344CB8AC3E}">
        <p14:creationId xmlns:p14="http://schemas.microsoft.com/office/powerpoint/2010/main" val="31593213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5558B2E-9CE1-A047-B011-5CD54FBFED33}" type="datetimeFigureOut">
              <a:rPr lang="en-US" smtClean="0"/>
              <a:t>5/15/20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F927FDA-36E2-DF4B-956B-7B863940C2C4}" type="slidenum">
              <a:rPr lang="en-US" smtClean="0"/>
              <a:t>‹#›</a:t>
            </a:fld>
            <a:endParaRPr lang="en-US"/>
          </a:p>
        </p:txBody>
      </p:sp>
    </p:spTree>
    <p:extLst>
      <p:ext uri="{BB962C8B-B14F-4D97-AF65-F5344CB8AC3E}">
        <p14:creationId xmlns:p14="http://schemas.microsoft.com/office/powerpoint/2010/main" val="58849694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8DBF32-873D-514F-ACD3-7D686EDDC660}" type="slidenum">
              <a:rPr lang="en-US" smtClean="0"/>
              <a:t>4</a:t>
            </a:fld>
            <a:endParaRPr lang="en-US" dirty="0"/>
          </a:p>
        </p:txBody>
      </p:sp>
    </p:spTree>
    <p:extLst>
      <p:ext uri="{BB962C8B-B14F-4D97-AF65-F5344CB8AC3E}">
        <p14:creationId xmlns:p14="http://schemas.microsoft.com/office/powerpoint/2010/main" val="18215370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Chat response to the quote:</a:t>
            </a:r>
            <a:r>
              <a:rPr lang="en-US" baseline="0" dirty="0" smtClean="0"/>
              <a:t> what does it have you thinking about</a:t>
            </a:r>
            <a:endParaRPr lang="en-US" dirty="0"/>
          </a:p>
        </p:txBody>
      </p:sp>
      <p:sp>
        <p:nvSpPr>
          <p:cNvPr id="4" name="Slide Number Placeholder 3"/>
          <p:cNvSpPr>
            <a:spLocks noGrp="1"/>
          </p:cNvSpPr>
          <p:nvPr>
            <p:ph type="sldNum" sz="quarter" idx="10"/>
          </p:nvPr>
        </p:nvSpPr>
        <p:spPr/>
        <p:txBody>
          <a:bodyPr/>
          <a:lstStyle/>
          <a:p>
            <a:fld id="{798DBF32-873D-514F-ACD3-7D686EDDC660}" type="slidenum">
              <a:rPr lang="en-US" smtClean="0"/>
              <a:t>29</a:t>
            </a:fld>
            <a:endParaRPr lang="en-US" dirty="0"/>
          </a:p>
        </p:txBody>
      </p:sp>
    </p:spTree>
    <p:extLst>
      <p:ext uri="{BB962C8B-B14F-4D97-AF65-F5344CB8AC3E}">
        <p14:creationId xmlns:p14="http://schemas.microsoft.com/office/powerpoint/2010/main" val="10206553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Paper — all do. </a:t>
            </a:r>
            <a:endParaRPr lang="en-US" dirty="0"/>
          </a:p>
        </p:txBody>
      </p:sp>
      <p:sp>
        <p:nvSpPr>
          <p:cNvPr id="4" name="Slide Number Placeholder 3"/>
          <p:cNvSpPr>
            <a:spLocks noGrp="1"/>
          </p:cNvSpPr>
          <p:nvPr>
            <p:ph type="sldNum" sz="quarter" idx="10"/>
          </p:nvPr>
        </p:nvSpPr>
        <p:spPr/>
        <p:txBody>
          <a:bodyPr/>
          <a:lstStyle/>
          <a:p>
            <a:fld id="{798DBF32-873D-514F-ACD3-7D686EDDC660}" type="slidenum">
              <a:rPr lang="en-US" smtClean="0"/>
              <a:t>35</a:t>
            </a:fld>
            <a:endParaRPr lang="en-US" dirty="0"/>
          </a:p>
        </p:txBody>
      </p:sp>
    </p:spTree>
    <p:extLst>
      <p:ext uri="{BB962C8B-B14F-4D97-AF65-F5344CB8AC3E}">
        <p14:creationId xmlns:p14="http://schemas.microsoft.com/office/powerpoint/2010/main" val="25810979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Paper — all do. </a:t>
            </a:r>
            <a:endParaRPr lang="en-US" dirty="0"/>
          </a:p>
        </p:txBody>
      </p:sp>
      <p:sp>
        <p:nvSpPr>
          <p:cNvPr id="4" name="Slide Number Placeholder 3"/>
          <p:cNvSpPr>
            <a:spLocks noGrp="1"/>
          </p:cNvSpPr>
          <p:nvPr>
            <p:ph type="sldNum" sz="quarter" idx="10"/>
          </p:nvPr>
        </p:nvSpPr>
        <p:spPr/>
        <p:txBody>
          <a:bodyPr/>
          <a:lstStyle/>
          <a:p>
            <a:fld id="{798DBF32-873D-514F-ACD3-7D686EDDC660}" type="slidenum">
              <a:rPr lang="en-US" smtClean="0"/>
              <a:t>36</a:t>
            </a:fld>
            <a:endParaRPr lang="en-US" dirty="0"/>
          </a:p>
        </p:txBody>
      </p:sp>
    </p:spTree>
    <p:extLst>
      <p:ext uri="{BB962C8B-B14F-4D97-AF65-F5344CB8AC3E}">
        <p14:creationId xmlns:p14="http://schemas.microsoft.com/office/powerpoint/2010/main" val="25810979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Paper — all do. </a:t>
            </a:r>
            <a:endParaRPr lang="en-US" dirty="0"/>
          </a:p>
        </p:txBody>
      </p:sp>
      <p:sp>
        <p:nvSpPr>
          <p:cNvPr id="4" name="Slide Number Placeholder 3"/>
          <p:cNvSpPr>
            <a:spLocks noGrp="1"/>
          </p:cNvSpPr>
          <p:nvPr>
            <p:ph type="sldNum" sz="quarter" idx="10"/>
          </p:nvPr>
        </p:nvSpPr>
        <p:spPr/>
        <p:txBody>
          <a:bodyPr/>
          <a:lstStyle/>
          <a:p>
            <a:fld id="{798DBF32-873D-514F-ACD3-7D686EDDC660}" type="slidenum">
              <a:rPr lang="en-US" smtClean="0"/>
              <a:t>37</a:t>
            </a:fld>
            <a:endParaRPr lang="en-US" dirty="0"/>
          </a:p>
        </p:txBody>
      </p:sp>
    </p:spTree>
    <p:extLst>
      <p:ext uri="{BB962C8B-B14F-4D97-AF65-F5344CB8AC3E}">
        <p14:creationId xmlns:p14="http://schemas.microsoft.com/office/powerpoint/2010/main" val="25810979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Paper — all do. </a:t>
            </a:r>
            <a:endParaRPr lang="en-US" dirty="0"/>
          </a:p>
        </p:txBody>
      </p:sp>
      <p:sp>
        <p:nvSpPr>
          <p:cNvPr id="4" name="Slide Number Placeholder 3"/>
          <p:cNvSpPr>
            <a:spLocks noGrp="1"/>
          </p:cNvSpPr>
          <p:nvPr>
            <p:ph type="sldNum" sz="quarter" idx="10"/>
          </p:nvPr>
        </p:nvSpPr>
        <p:spPr/>
        <p:txBody>
          <a:bodyPr/>
          <a:lstStyle/>
          <a:p>
            <a:fld id="{798DBF32-873D-514F-ACD3-7D686EDDC660}" type="slidenum">
              <a:rPr lang="en-US" smtClean="0"/>
              <a:t>38</a:t>
            </a:fld>
            <a:endParaRPr lang="en-US" dirty="0"/>
          </a:p>
        </p:txBody>
      </p:sp>
    </p:spTree>
    <p:extLst>
      <p:ext uri="{BB962C8B-B14F-4D97-AF65-F5344CB8AC3E}">
        <p14:creationId xmlns:p14="http://schemas.microsoft.com/office/powerpoint/2010/main" val="25810979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Paper — all do. </a:t>
            </a:r>
            <a:endParaRPr lang="en-US" dirty="0"/>
          </a:p>
        </p:txBody>
      </p:sp>
      <p:sp>
        <p:nvSpPr>
          <p:cNvPr id="4" name="Slide Number Placeholder 3"/>
          <p:cNvSpPr>
            <a:spLocks noGrp="1"/>
          </p:cNvSpPr>
          <p:nvPr>
            <p:ph type="sldNum" sz="quarter" idx="10"/>
          </p:nvPr>
        </p:nvSpPr>
        <p:spPr/>
        <p:txBody>
          <a:bodyPr/>
          <a:lstStyle/>
          <a:p>
            <a:fld id="{798DBF32-873D-514F-ACD3-7D686EDDC660}" type="slidenum">
              <a:rPr lang="en-US" smtClean="0"/>
              <a:t>39</a:t>
            </a:fld>
            <a:endParaRPr lang="en-US" dirty="0"/>
          </a:p>
        </p:txBody>
      </p:sp>
    </p:spTree>
    <p:extLst>
      <p:ext uri="{BB962C8B-B14F-4D97-AF65-F5344CB8AC3E}">
        <p14:creationId xmlns:p14="http://schemas.microsoft.com/office/powerpoint/2010/main" val="25810979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8DBF32-873D-514F-ACD3-7D686EDDC660}" type="slidenum">
              <a:rPr lang="en-US" smtClean="0"/>
              <a:t>5</a:t>
            </a:fld>
            <a:endParaRPr lang="en-US" dirty="0"/>
          </a:p>
        </p:txBody>
      </p:sp>
    </p:spTree>
    <p:extLst>
      <p:ext uri="{BB962C8B-B14F-4D97-AF65-F5344CB8AC3E}">
        <p14:creationId xmlns:p14="http://schemas.microsoft.com/office/powerpoint/2010/main" val="18215370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Understanding</a:t>
            </a:r>
            <a:r>
              <a:rPr lang="en-US" baseline="0" dirty="0" smtClean="0"/>
              <a:t> from research and data, doing with practical models and strategies by practicing for expertise and mastery</a:t>
            </a:r>
          </a:p>
          <a:p>
            <a:endParaRPr lang="en-US" dirty="0"/>
          </a:p>
        </p:txBody>
      </p:sp>
      <p:sp>
        <p:nvSpPr>
          <p:cNvPr id="4" name="Slide Number Placeholder 3"/>
          <p:cNvSpPr>
            <a:spLocks noGrp="1"/>
          </p:cNvSpPr>
          <p:nvPr>
            <p:ph type="sldNum" sz="quarter" idx="10"/>
          </p:nvPr>
        </p:nvSpPr>
        <p:spPr/>
        <p:txBody>
          <a:bodyPr/>
          <a:lstStyle/>
          <a:p>
            <a:fld id="{798DBF32-873D-514F-ACD3-7D686EDDC660}" type="slidenum">
              <a:rPr lang="en-US" smtClean="0"/>
              <a:t>11</a:t>
            </a:fld>
            <a:endParaRPr lang="en-US" dirty="0"/>
          </a:p>
        </p:txBody>
      </p:sp>
    </p:spTree>
    <p:extLst>
      <p:ext uri="{BB962C8B-B14F-4D97-AF65-F5344CB8AC3E}">
        <p14:creationId xmlns:p14="http://schemas.microsoft.com/office/powerpoint/2010/main" val="21433239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Children and youth are brilliant. The subject was deforestation — in a rural</a:t>
            </a:r>
            <a:r>
              <a:rPr lang="en-US" baseline="0" dirty="0" smtClean="0"/>
              <a:t> area in Ethiopia — inquiry, visual tools on the ground using slate and limestone.</a:t>
            </a:r>
            <a:endParaRPr lang="en-US" dirty="0"/>
          </a:p>
        </p:txBody>
      </p:sp>
      <p:sp>
        <p:nvSpPr>
          <p:cNvPr id="4" name="Slide Number Placeholder 3"/>
          <p:cNvSpPr>
            <a:spLocks noGrp="1"/>
          </p:cNvSpPr>
          <p:nvPr>
            <p:ph type="sldNum" sz="quarter" idx="10"/>
          </p:nvPr>
        </p:nvSpPr>
        <p:spPr/>
        <p:txBody>
          <a:bodyPr/>
          <a:lstStyle/>
          <a:p>
            <a:fld id="{798DBF32-873D-514F-ACD3-7D686EDDC660}" type="slidenum">
              <a:rPr lang="en-US" smtClean="0"/>
              <a:t>12</a:t>
            </a:fld>
            <a:endParaRPr lang="en-US" dirty="0"/>
          </a:p>
        </p:txBody>
      </p:sp>
    </p:spTree>
    <p:extLst>
      <p:ext uri="{BB962C8B-B14F-4D97-AF65-F5344CB8AC3E}">
        <p14:creationId xmlns:p14="http://schemas.microsoft.com/office/powerpoint/2010/main" val="41337713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 maps in use — sequencing and categorical</a:t>
            </a:r>
          </a:p>
          <a:p>
            <a:r>
              <a:rPr lang="en-US" dirty="0" smtClean="0"/>
              <a:t>even</a:t>
            </a:r>
            <a:r>
              <a:rPr lang="en-US" baseline="0" dirty="0" smtClean="0"/>
              <a:t> a cause and effect</a:t>
            </a:r>
            <a:endParaRPr lang="en-US" dirty="0"/>
          </a:p>
        </p:txBody>
      </p:sp>
      <p:sp>
        <p:nvSpPr>
          <p:cNvPr id="4" name="Slide Number Placeholder 3"/>
          <p:cNvSpPr>
            <a:spLocks noGrp="1"/>
          </p:cNvSpPr>
          <p:nvPr>
            <p:ph type="sldNum" sz="quarter" idx="10"/>
          </p:nvPr>
        </p:nvSpPr>
        <p:spPr/>
        <p:txBody>
          <a:bodyPr/>
          <a:lstStyle/>
          <a:p>
            <a:fld id="{798DBF32-873D-514F-ACD3-7D686EDDC660}" type="slidenum">
              <a:rPr lang="en-US" smtClean="0"/>
              <a:t>15</a:t>
            </a:fld>
            <a:endParaRPr lang="en-US" dirty="0"/>
          </a:p>
        </p:txBody>
      </p:sp>
    </p:spTree>
    <p:extLst>
      <p:ext uri="{BB962C8B-B14F-4D97-AF65-F5344CB8AC3E}">
        <p14:creationId xmlns:p14="http://schemas.microsoft.com/office/powerpoint/2010/main" val="12253967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 do a circle map.</a:t>
            </a:r>
            <a:endParaRPr lang="en-US" dirty="0"/>
          </a:p>
        </p:txBody>
      </p:sp>
      <p:sp>
        <p:nvSpPr>
          <p:cNvPr id="4" name="Slide Number Placeholder 3"/>
          <p:cNvSpPr>
            <a:spLocks noGrp="1"/>
          </p:cNvSpPr>
          <p:nvPr>
            <p:ph type="sldNum" sz="quarter" idx="10"/>
          </p:nvPr>
        </p:nvSpPr>
        <p:spPr/>
        <p:txBody>
          <a:bodyPr/>
          <a:lstStyle/>
          <a:p>
            <a:fld id="{798DBF32-873D-514F-ACD3-7D686EDDC660}" type="slidenum">
              <a:rPr lang="en-US" smtClean="0"/>
              <a:t>16</a:t>
            </a:fld>
            <a:endParaRPr lang="en-US" dirty="0"/>
          </a:p>
        </p:txBody>
      </p:sp>
    </p:spTree>
    <p:extLst>
      <p:ext uri="{BB962C8B-B14F-4D97-AF65-F5344CB8AC3E}">
        <p14:creationId xmlns:p14="http://schemas.microsoft.com/office/powerpoint/2010/main" val="9941201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 do a circle map.</a:t>
            </a:r>
            <a:endParaRPr lang="en-US" dirty="0"/>
          </a:p>
        </p:txBody>
      </p:sp>
      <p:sp>
        <p:nvSpPr>
          <p:cNvPr id="4" name="Slide Number Placeholder 3"/>
          <p:cNvSpPr>
            <a:spLocks noGrp="1"/>
          </p:cNvSpPr>
          <p:nvPr>
            <p:ph type="sldNum" sz="quarter" idx="10"/>
          </p:nvPr>
        </p:nvSpPr>
        <p:spPr/>
        <p:txBody>
          <a:bodyPr/>
          <a:lstStyle/>
          <a:p>
            <a:fld id="{798DBF32-873D-514F-ACD3-7D686EDDC660}" type="slidenum">
              <a:rPr lang="en-US" smtClean="0"/>
              <a:t>18</a:t>
            </a:fld>
            <a:endParaRPr lang="en-US" dirty="0"/>
          </a:p>
        </p:txBody>
      </p:sp>
    </p:spTree>
    <p:extLst>
      <p:ext uri="{BB962C8B-B14F-4D97-AF65-F5344CB8AC3E}">
        <p14:creationId xmlns:p14="http://schemas.microsoft.com/office/powerpoint/2010/main" val="9941201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Have them</a:t>
            </a:r>
            <a:r>
              <a:rPr lang="en-US" baseline="0" dirty="0" smtClean="0"/>
              <a:t> do</a:t>
            </a:r>
            <a:endParaRPr lang="en-US" dirty="0"/>
          </a:p>
        </p:txBody>
      </p:sp>
      <p:sp>
        <p:nvSpPr>
          <p:cNvPr id="4" name="Slide Number Placeholder 3"/>
          <p:cNvSpPr>
            <a:spLocks noGrp="1"/>
          </p:cNvSpPr>
          <p:nvPr>
            <p:ph type="sldNum" sz="quarter" idx="10"/>
          </p:nvPr>
        </p:nvSpPr>
        <p:spPr/>
        <p:txBody>
          <a:bodyPr/>
          <a:lstStyle/>
          <a:p>
            <a:fld id="{FF927FDA-36E2-DF4B-956B-7B863940C2C4}" type="slidenum">
              <a:rPr lang="en-US" smtClean="0"/>
              <a:t>20</a:t>
            </a:fld>
            <a:endParaRPr lang="en-US"/>
          </a:p>
        </p:txBody>
      </p:sp>
    </p:spTree>
    <p:extLst>
      <p:ext uri="{BB962C8B-B14F-4D97-AF65-F5344CB8AC3E}">
        <p14:creationId xmlns:p14="http://schemas.microsoft.com/office/powerpoint/2010/main" val="12019947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Share in the chat room</a:t>
            </a:r>
            <a:endParaRPr lang="en-US" dirty="0"/>
          </a:p>
        </p:txBody>
      </p:sp>
      <p:sp>
        <p:nvSpPr>
          <p:cNvPr id="4" name="Slide Number Placeholder 3"/>
          <p:cNvSpPr>
            <a:spLocks noGrp="1"/>
          </p:cNvSpPr>
          <p:nvPr>
            <p:ph type="sldNum" sz="quarter" idx="10"/>
          </p:nvPr>
        </p:nvSpPr>
        <p:spPr/>
        <p:txBody>
          <a:bodyPr/>
          <a:lstStyle/>
          <a:p>
            <a:fld id="{FF927FDA-36E2-DF4B-956B-7B863940C2C4}" type="slidenum">
              <a:rPr lang="en-US" smtClean="0"/>
              <a:t>25</a:t>
            </a:fld>
            <a:endParaRPr lang="en-US"/>
          </a:p>
        </p:txBody>
      </p:sp>
    </p:spTree>
    <p:extLst>
      <p:ext uri="{BB962C8B-B14F-4D97-AF65-F5344CB8AC3E}">
        <p14:creationId xmlns:p14="http://schemas.microsoft.com/office/powerpoint/2010/main" val="28352127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9C897C3-07AF-8C47-AFBA-C6FDD29A5AF7}" type="datetimeFigureOut">
              <a:rPr lang="en-US" smtClean="0"/>
              <a:t>5/15/20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9570D5-D7B6-D043-A342-9C68D4E6C404}" type="slidenum">
              <a:rPr lang="en-US" smtClean="0"/>
              <a:t>‹#›</a:t>
            </a:fld>
            <a:endParaRPr lang="en-US"/>
          </a:p>
        </p:txBody>
      </p:sp>
    </p:spTree>
    <p:extLst>
      <p:ext uri="{BB962C8B-B14F-4D97-AF65-F5344CB8AC3E}">
        <p14:creationId xmlns:p14="http://schemas.microsoft.com/office/powerpoint/2010/main" val="36127307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C897C3-07AF-8C47-AFBA-C6FDD29A5AF7}" type="datetimeFigureOut">
              <a:rPr lang="en-US" smtClean="0"/>
              <a:t>5/15/20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9570D5-D7B6-D043-A342-9C68D4E6C404}" type="slidenum">
              <a:rPr lang="en-US" smtClean="0"/>
              <a:t>‹#›</a:t>
            </a:fld>
            <a:endParaRPr lang="en-US"/>
          </a:p>
        </p:txBody>
      </p:sp>
    </p:spTree>
    <p:extLst>
      <p:ext uri="{BB962C8B-B14F-4D97-AF65-F5344CB8AC3E}">
        <p14:creationId xmlns:p14="http://schemas.microsoft.com/office/powerpoint/2010/main" val="10374874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C897C3-07AF-8C47-AFBA-C6FDD29A5AF7}" type="datetimeFigureOut">
              <a:rPr lang="en-US" smtClean="0"/>
              <a:t>5/15/20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9570D5-D7B6-D043-A342-9C68D4E6C404}" type="slidenum">
              <a:rPr lang="en-US" smtClean="0"/>
              <a:t>‹#›</a:t>
            </a:fld>
            <a:endParaRPr lang="en-US"/>
          </a:p>
        </p:txBody>
      </p:sp>
    </p:spTree>
    <p:extLst>
      <p:ext uri="{BB962C8B-B14F-4D97-AF65-F5344CB8AC3E}">
        <p14:creationId xmlns:p14="http://schemas.microsoft.com/office/powerpoint/2010/main" val="10957757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C897C3-07AF-8C47-AFBA-C6FDD29A5AF7}" type="datetimeFigureOut">
              <a:rPr lang="en-US" smtClean="0"/>
              <a:t>5/15/20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9570D5-D7B6-D043-A342-9C68D4E6C404}" type="slidenum">
              <a:rPr lang="en-US" smtClean="0"/>
              <a:t>‹#›</a:t>
            </a:fld>
            <a:endParaRPr lang="en-US"/>
          </a:p>
        </p:txBody>
      </p:sp>
    </p:spTree>
    <p:extLst>
      <p:ext uri="{BB962C8B-B14F-4D97-AF65-F5344CB8AC3E}">
        <p14:creationId xmlns:p14="http://schemas.microsoft.com/office/powerpoint/2010/main" val="13631619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9C897C3-07AF-8C47-AFBA-C6FDD29A5AF7}" type="datetimeFigureOut">
              <a:rPr lang="en-US" smtClean="0"/>
              <a:t>5/15/20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9570D5-D7B6-D043-A342-9C68D4E6C404}" type="slidenum">
              <a:rPr lang="en-US" smtClean="0"/>
              <a:t>‹#›</a:t>
            </a:fld>
            <a:endParaRPr lang="en-US"/>
          </a:p>
        </p:txBody>
      </p:sp>
    </p:spTree>
    <p:extLst>
      <p:ext uri="{BB962C8B-B14F-4D97-AF65-F5344CB8AC3E}">
        <p14:creationId xmlns:p14="http://schemas.microsoft.com/office/powerpoint/2010/main" val="12727193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9C897C3-07AF-8C47-AFBA-C6FDD29A5AF7}" type="datetimeFigureOut">
              <a:rPr lang="en-US" smtClean="0"/>
              <a:t>5/15/20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9570D5-D7B6-D043-A342-9C68D4E6C404}" type="slidenum">
              <a:rPr lang="en-US" smtClean="0"/>
              <a:t>‹#›</a:t>
            </a:fld>
            <a:endParaRPr lang="en-US"/>
          </a:p>
        </p:txBody>
      </p:sp>
    </p:spTree>
    <p:extLst>
      <p:ext uri="{BB962C8B-B14F-4D97-AF65-F5344CB8AC3E}">
        <p14:creationId xmlns:p14="http://schemas.microsoft.com/office/powerpoint/2010/main" val="39098937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9C897C3-07AF-8C47-AFBA-C6FDD29A5AF7}" type="datetimeFigureOut">
              <a:rPr lang="en-US" smtClean="0"/>
              <a:t>5/15/20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B9570D5-D7B6-D043-A342-9C68D4E6C404}" type="slidenum">
              <a:rPr lang="en-US" smtClean="0"/>
              <a:t>‹#›</a:t>
            </a:fld>
            <a:endParaRPr lang="en-US"/>
          </a:p>
        </p:txBody>
      </p:sp>
    </p:spTree>
    <p:extLst>
      <p:ext uri="{BB962C8B-B14F-4D97-AF65-F5344CB8AC3E}">
        <p14:creationId xmlns:p14="http://schemas.microsoft.com/office/powerpoint/2010/main" val="41117391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9C897C3-07AF-8C47-AFBA-C6FDD29A5AF7}" type="datetimeFigureOut">
              <a:rPr lang="en-US" smtClean="0"/>
              <a:t>5/15/20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B9570D5-D7B6-D043-A342-9C68D4E6C404}" type="slidenum">
              <a:rPr lang="en-US" smtClean="0"/>
              <a:t>‹#›</a:t>
            </a:fld>
            <a:endParaRPr lang="en-US"/>
          </a:p>
        </p:txBody>
      </p:sp>
    </p:spTree>
    <p:extLst>
      <p:ext uri="{BB962C8B-B14F-4D97-AF65-F5344CB8AC3E}">
        <p14:creationId xmlns:p14="http://schemas.microsoft.com/office/powerpoint/2010/main" val="1732237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C897C3-07AF-8C47-AFBA-C6FDD29A5AF7}" type="datetimeFigureOut">
              <a:rPr lang="en-US" smtClean="0"/>
              <a:t>5/15/20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B9570D5-D7B6-D043-A342-9C68D4E6C404}" type="slidenum">
              <a:rPr lang="en-US" smtClean="0"/>
              <a:t>‹#›</a:t>
            </a:fld>
            <a:endParaRPr lang="en-US"/>
          </a:p>
        </p:txBody>
      </p:sp>
    </p:spTree>
    <p:extLst>
      <p:ext uri="{BB962C8B-B14F-4D97-AF65-F5344CB8AC3E}">
        <p14:creationId xmlns:p14="http://schemas.microsoft.com/office/powerpoint/2010/main" val="3320843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C897C3-07AF-8C47-AFBA-C6FDD29A5AF7}" type="datetimeFigureOut">
              <a:rPr lang="en-US" smtClean="0"/>
              <a:t>5/15/20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9570D5-D7B6-D043-A342-9C68D4E6C404}" type="slidenum">
              <a:rPr lang="en-US" smtClean="0"/>
              <a:t>‹#›</a:t>
            </a:fld>
            <a:endParaRPr lang="en-US"/>
          </a:p>
        </p:txBody>
      </p:sp>
    </p:spTree>
    <p:extLst>
      <p:ext uri="{BB962C8B-B14F-4D97-AF65-F5344CB8AC3E}">
        <p14:creationId xmlns:p14="http://schemas.microsoft.com/office/powerpoint/2010/main" val="6392466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C897C3-07AF-8C47-AFBA-C6FDD29A5AF7}" type="datetimeFigureOut">
              <a:rPr lang="en-US" smtClean="0"/>
              <a:t>5/15/20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9570D5-D7B6-D043-A342-9C68D4E6C404}" type="slidenum">
              <a:rPr lang="en-US" smtClean="0"/>
              <a:t>‹#›</a:t>
            </a:fld>
            <a:endParaRPr lang="en-US"/>
          </a:p>
        </p:txBody>
      </p:sp>
    </p:spTree>
    <p:extLst>
      <p:ext uri="{BB962C8B-B14F-4D97-AF65-F5344CB8AC3E}">
        <p14:creationId xmlns:p14="http://schemas.microsoft.com/office/powerpoint/2010/main" val="421840126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C897C3-07AF-8C47-AFBA-C6FDD29A5AF7}" type="datetimeFigureOut">
              <a:rPr lang="en-US" smtClean="0"/>
              <a:t>5/15/20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9570D5-D7B6-D043-A342-9C68D4E6C404}" type="slidenum">
              <a:rPr lang="en-US" smtClean="0"/>
              <a:t>‹#›</a:t>
            </a:fld>
            <a:endParaRPr lang="en-US"/>
          </a:p>
        </p:txBody>
      </p:sp>
    </p:spTree>
    <p:extLst>
      <p:ext uri="{BB962C8B-B14F-4D97-AF65-F5344CB8AC3E}">
        <p14:creationId xmlns:p14="http://schemas.microsoft.com/office/powerpoint/2010/main" val="32504911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 Id="rId3"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12.jpeg"/><Relationship Id="rId5" Type="http://schemas.openxmlformats.org/officeDocument/2006/relationships/image" Target="../media/image13.png"/><Relationship Id="rId6" Type="http://schemas.openxmlformats.org/officeDocument/2006/relationships/image" Target="../media/image14.JPG"/><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15.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jpeg"/><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16.xml.rels><?xml version="1.0" encoding="UTF-8" standalone="yes"?>
<Relationships xmlns="http://schemas.openxmlformats.org/package/2006/relationships"><Relationship Id="rId3" Type="http://schemas.openxmlformats.org/officeDocument/2006/relationships/image" Target="../media/image16.emf"/><Relationship Id="rId4" Type="http://schemas.openxmlformats.org/officeDocument/2006/relationships/image" Target="../media/image17.jpg"/><Relationship Id="rId5" Type="http://schemas.openxmlformats.org/officeDocument/2006/relationships/image" Target="../media/image18.jpeg"/><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17.jpg"/></Relationships>
</file>

<file path=ppt/slides/_rels/slide18.xml.rels><?xml version="1.0" encoding="UTF-8" standalone="yes"?>
<Relationships xmlns="http://schemas.openxmlformats.org/package/2006/relationships"><Relationship Id="rId3" Type="http://schemas.openxmlformats.org/officeDocument/2006/relationships/image" Target="../media/image16.emf"/><Relationship Id="rId4" Type="http://schemas.openxmlformats.org/officeDocument/2006/relationships/image" Target="../media/image17.jpg"/><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17.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20.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21.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5.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22.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 Id="rId3" Type="http://schemas.openxmlformats.org/officeDocument/2006/relationships/image" Target="../media/image11.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3.jp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4.jpeg"/><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 Id="rId3" Type="http://schemas.openxmlformats.org/officeDocument/2006/relationships/image" Target="../media/image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 name="The NUA’s mission is to substantiate an irrefutable belief in the capacity of all public school children to achieve the high intellectual performances demanded by our ever changing global community. Our focus is teacher and administrator quality through professional development which incorporates current research from cognitive neuroscience on learning, teaching, and leading. We partner with school districts to support the building of their capacity to advocate community-wide responsibility for realizing the learning potential of its children."/>
          <p:cNvSpPr txBox="1"/>
          <p:nvPr/>
        </p:nvSpPr>
        <p:spPr>
          <a:xfrm>
            <a:off x="642358" y="1456939"/>
            <a:ext cx="7906675" cy="5424342"/>
          </a:xfrm>
          <a:prstGeom prst="rect">
            <a:avLst/>
          </a:prstGeom>
          <a:ln w="12700">
            <a:miter lim="400000"/>
          </a:ln>
          <a:extLst>
            <a:ext uri="{C572A759-6A51-4108-AA02-DFA0A04FC94B}">
              <ma14:wrappingTextBoxFlag xmlns:ma14="http://schemas.microsoft.com/office/mac/drawingml/2011/main" val="1"/>
            </a:ext>
          </a:extLst>
        </p:spPr>
        <p:txBody>
          <a:bodyPr wrap="square" lIns="35705" tIns="35705" rIns="35705" bIns="35705" anchor="ctr">
            <a:spAutoFit/>
          </a:bodyPr>
          <a:lstStyle>
            <a:lvl1pPr algn="l" defTabSz="457200">
              <a:lnSpc>
                <a:spcPts val="4900"/>
              </a:lnSpc>
              <a:spcBef>
                <a:spcPts val="2400"/>
              </a:spcBef>
              <a:defRPr sz="1800" b="0">
                <a:solidFill>
                  <a:schemeClr val="accent4">
                    <a:hueOff val="468000"/>
                    <a:satOff val="-4761"/>
                    <a:lumOff val="10196"/>
                  </a:schemeClr>
                </a:solidFill>
                <a:latin typeface="Verdana"/>
                <a:ea typeface="Verdana"/>
                <a:cs typeface="Verdana"/>
                <a:sym typeface="Verdana"/>
              </a:defRPr>
            </a:lvl1pPr>
          </a:lstStyle>
          <a:p>
            <a:pPr algn="ctr">
              <a:lnSpc>
                <a:spcPct val="90000"/>
              </a:lnSpc>
            </a:pPr>
            <a:r>
              <a:rPr lang="en-US" sz="3600" b="1" dirty="0" smtClean="0">
                <a:solidFill>
                  <a:srgbClr val="000000"/>
                </a:solidFill>
                <a:latin typeface="Gill Sans"/>
                <a:cs typeface="Gill Sans"/>
              </a:rPr>
              <a:t>Belief and Belonging </a:t>
            </a:r>
            <a:br>
              <a:rPr lang="en-US" sz="3600" b="1" dirty="0" smtClean="0">
                <a:solidFill>
                  <a:srgbClr val="000000"/>
                </a:solidFill>
                <a:latin typeface="Gill Sans"/>
                <a:cs typeface="Gill Sans"/>
              </a:rPr>
            </a:br>
            <a:r>
              <a:rPr lang="en-US" sz="1600" b="1" dirty="0" smtClean="0">
                <a:solidFill>
                  <a:srgbClr val="000000"/>
                </a:solidFill>
                <a:latin typeface="Gill Sans"/>
                <a:cs typeface="Gill Sans"/>
              </a:rPr>
              <a:t/>
            </a:r>
            <a:br>
              <a:rPr lang="en-US" sz="1600" b="1" dirty="0" smtClean="0">
                <a:solidFill>
                  <a:srgbClr val="000000"/>
                </a:solidFill>
                <a:latin typeface="Gill Sans"/>
                <a:cs typeface="Gill Sans"/>
              </a:rPr>
            </a:br>
            <a:r>
              <a:rPr lang="en-US" sz="3600" b="1" dirty="0" smtClean="0">
                <a:solidFill>
                  <a:srgbClr val="000000"/>
                </a:solidFill>
                <a:latin typeface="Gill Sans"/>
                <a:cs typeface="Gill Sans"/>
              </a:rPr>
              <a:t>Virtually and In Person</a:t>
            </a:r>
          </a:p>
          <a:p>
            <a:pPr algn="ctr">
              <a:lnSpc>
                <a:spcPct val="70000"/>
              </a:lnSpc>
            </a:pPr>
            <a:r>
              <a:rPr lang="en-US" sz="2400" b="1" dirty="0">
                <a:solidFill>
                  <a:schemeClr val="tx1"/>
                </a:solidFill>
                <a:latin typeface="Gill Sans"/>
                <a:cs typeface="Gill Sans"/>
              </a:rPr>
              <a:t>Palmer Lake Elementary - Fair Oaks </a:t>
            </a:r>
            <a:r>
              <a:rPr lang="en-US" sz="2400" b="1" dirty="0" smtClean="0">
                <a:solidFill>
                  <a:schemeClr val="tx1"/>
                </a:solidFill>
                <a:latin typeface="Gill Sans"/>
                <a:cs typeface="Gill Sans"/>
              </a:rPr>
              <a:t>Elementary</a:t>
            </a:r>
          </a:p>
          <a:p>
            <a:pPr algn="ctr">
              <a:lnSpc>
                <a:spcPct val="70000"/>
              </a:lnSpc>
            </a:pPr>
            <a:r>
              <a:rPr lang="en-US" sz="2400" b="1" dirty="0" smtClean="0">
                <a:solidFill>
                  <a:schemeClr val="tx1"/>
                </a:solidFill>
                <a:latin typeface="Gill Sans"/>
                <a:cs typeface="Gill Sans"/>
              </a:rPr>
              <a:t>3-5</a:t>
            </a:r>
            <a:endParaRPr lang="en-US" sz="2400" b="1" i="1" dirty="0" smtClean="0">
              <a:solidFill>
                <a:schemeClr val="tx1"/>
              </a:solidFill>
              <a:latin typeface="Gill Sans"/>
              <a:cs typeface="Gill Sans"/>
            </a:endParaRPr>
          </a:p>
          <a:p>
            <a:pPr algn="ctr">
              <a:lnSpc>
                <a:spcPct val="90000"/>
              </a:lnSpc>
            </a:pPr>
            <a:r>
              <a:rPr lang="en-US" sz="2800" b="1" i="1" smtClean="0">
                <a:solidFill>
                  <a:srgbClr val="0D0D0D"/>
                </a:solidFill>
                <a:latin typeface="Garamond"/>
                <a:cs typeface="Garamond"/>
              </a:rPr>
              <a:t>15 </a:t>
            </a:r>
            <a:r>
              <a:rPr lang="en-US" sz="2800" b="1" i="1" dirty="0" smtClean="0">
                <a:solidFill>
                  <a:srgbClr val="0D0D0D"/>
                </a:solidFill>
                <a:latin typeface="Garamond"/>
                <a:cs typeface="Garamond"/>
              </a:rPr>
              <a:t>May </a:t>
            </a:r>
            <a:r>
              <a:rPr lang="en-US" sz="2800" b="1" i="1" dirty="0">
                <a:solidFill>
                  <a:srgbClr val="0D0D0D"/>
                </a:solidFill>
                <a:latin typeface="Garamond"/>
                <a:cs typeface="Garamond"/>
              </a:rPr>
              <a:t>2020</a:t>
            </a:r>
          </a:p>
          <a:p>
            <a:pPr algn="ctr">
              <a:lnSpc>
                <a:spcPct val="120000"/>
              </a:lnSpc>
            </a:pPr>
            <a:r>
              <a:rPr lang="en-US" sz="2500" b="1" dirty="0">
                <a:solidFill>
                  <a:srgbClr val="0D0D0D"/>
                </a:solidFill>
                <a:latin typeface="Garamond"/>
                <a:cs typeface="Garamond"/>
              </a:rPr>
              <a:t>Robert </a:t>
            </a:r>
            <a:r>
              <a:rPr lang="en-US" sz="2500" b="1" dirty="0" smtClean="0">
                <a:solidFill>
                  <a:srgbClr val="0D0D0D"/>
                </a:solidFill>
                <a:latin typeface="Garamond"/>
                <a:cs typeface="Garamond"/>
              </a:rPr>
              <a:t>Seth Price</a:t>
            </a:r>
            <a:br>
              <a:rPr lang="en-US" sz="2500" b="1" dirty="0" smtClean="0">
                <a:solidFill>
                  <a:srgbClr val="0D0D0D"/>
                </a:solidFill>
                <a:latin typeface="Garamond"/>
                <a:cs typeface="Garamond"/>
              </a:rPr>
            </a:br>
            <a:r>
              <a:rPr lang="en-US" sz="1600" b="1" dirty="0" smtClean="0">
                <a:solidFill>
                  <a:srgbClr val="0D0D0D"/>
                </a:solidFill>
                <a:latin typeface="Garamond"/>
                <a:cs typeface="Garamond"/>
              </a:rPr>
              <a:t>www.eggplant.org</a:t>
            </a:r>
            <a:endParaRPr lang="en-US" sz="1600" b="1" dirty="0">
              <a:solidFill>
                <a:srgbClr val="0D0D0D"/>
              </a:solidFill>
              <a:latin typeface="Garamond"/>
              <a:cs typeface="Garamond"/>
            </a:endParaRPr>
          </a:p>
          <a:p>
            <a:pPr algn="ctr">
              <a:lnSpc>
                <a:spcPct val="120000"/>
              </a:lnSpc>
            </a:pPr>
            <a:r>
              <a:rPr lang="en-US" sz="2500" b="1" dirty="0">
                <a:solidFill>
                  <a:srgbClr val="0D0D0D"/>
                </a:solidFill>
                <a:latin typeface="Garamond"/>
                <a:cs typeface="Garamond"/>
              </a:rPr>
              <a:t>National Urban </a:t>
            </a:r>
            <a:r>
              <a:rPr lang="en-US" sz="2500" b="1" dirty="0" smtClean="0">
                <a:solidFill>
                  <a:srgbClr val="0D0D0D"/>
                </a:solidFill>
                <a:latin typeface="Garamond"/>
                <a:cs typeface="Garamond"/>
              </a:rPr>
              <a:t>Alliance</a:t>
            </a:r>
            <a:br>
              <a:rPr lang="en-US" sz="2500" b="1" dirty="0" smtClean="0">
                <a:solidFill>
                  <a:srgbClr val="0D0D0D"/>
                </a:solidFill>
                <a:latin typeface="Garamond"/>
                <a:cs typeface="Garamond"/>
              </a:rPr>
            </a:br>
            <a:r>
              <a:rPr lang="en-US" b="1" dirty="0" smtClean="0">
                <a:solidFill>
                  <a:srgbClr val="0D0D0D"/>
                </a:solidFill>
                <a:latin typeface="Garamond"/>
                <a:cs typeface="Garamond"/>
              </a:rPr>
              <a:t>www.nuatc.org</a:t>
            </a:r>
            <a:endParaRPr dirty="0">
              <a:solidFill>
                <a:srgbClr val="0D0D0D"/>
              </a:solidFill>
              <a:latin typeface="Garamond"/>
              <a:cs typeface="Garamond"/>
            </a:endParaRPr>
          </a:p>
        </p:txBody>
      </p:sp>
      <p:pic>
        <p:nvPicPr>
          <p:cNvPr id="7" name="Picture 6" descr="NUA-mark.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112069" y="288136"/>
            <a:ext cx="2982516" cy="1000125"/>
          </a:xfrm>
          <a:prstGeom prst="rect">
            <a:avLst/>
          </a:prstGeom>
        </p:spPr>
      </p:pic>
      <p:sp>
        <p:nvSpPr>
          <p:cNvPr id="3" name="Slide Number Placeholder 2"/>
          <p:cNvSpPr>
            <a:spLocks noGrp="1"/>
          </p:cNvSpPr>
          <p:nvPr>
            <p:ph type="sldNum" sz="quarter" idx="12"/>
          </p:nvPr>
        </p:nvSpPr>
        <p:spPr/>
        <p:txBody>
          <a:bodyPr/>
          <a:lstStyle/>
          <a:p>
            <a:fld id="{230328CC-4F7D-A845-8B2B-D7F20DED636A}" type="slidenum">
              <a:rPr lang="en-US" smtClean="0"/>
              <a:t>1</a:t>
            </a:fld>
            <a:endParaRPr lang="en-US" dirty="0"/>
          </a:p>
        </p:txBody>
      </p:sp>
      <p:pic>
        <p:nvPicPr>
          <p:cNvPr id="9" name="Picture 8"/>
          <p:cNvPicPr>
            <a:picLocks noChangeAspect="1"/>
          </p:cNvPicPr>
          <p:nvPr/>
        </p:nvPicPr>
        <p:blipFill>
          <a:blip r:embed="rId3"/>
          <a:stretch>
            <a:fillRect/>
          </a:stretch>
        </p:blipFill>
        <p:spPr>
          <a:xfrm>
            <a:off x="5022275" y="363684"/>
            <a:ext cx="2509566" cy="924577"/>
          </a:xfrm>
          <a:prstGeom prst="rect">
            <a:avLst/>
          </a:prstGeom>
        </p:spPr>
      </p:pic>
    </p:spTree>
    <p:extLst>
      <p:ext uri="{BB962C8B-B14F-4D97-AF65-F5344CB8AC3E}">
        <p14:creationId xmlns:p14="http://schemas.microsoft.com/office/powerpoint/2010/main" val="285256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he NUA’s mission is to substantiate an irrefutable belief in the capacity of all public school children to achieve the high intellectual performances demanded by our ever changing global community. Our focus is teacher and administrator quality through professional development which incorporates current research from cognitive neuroscience on learning, teaching, and leading. We partner with school districts to support the building of their capacity to advocate community-wide responsibility for realizing the learning potential of its children."/>
          <p:cNvSpPr txBox="1"/>
          <p:nvPr/>
        </p:nvSpPr>
        <p:spPr>
          <a:xfrm>
            <a:off x="780125" y="713373"/>
            <a:ext cx="8109875" cy="3783893"/>
          </a:xfrm>
          <a:prstGeom prst="rect">
            <a:avLst/>
          </a:prstGeom>
          <a:ln w="12700">
            <a:miter lim="400000"/>
          </a:ln>
          <a:extLst>
            <a:ext uri="{C572A759-6A51-4108-AA02-DFA0A04FC94B}">
              <ma14:wrappingTextBoxFlag xmlns:ma14="http://schemas.microsoft.com/office/mac/drawingml/2011/main" val="1"/>
            </a:ext>
          </a:extLst>
        </p:spPr>
        <p:txBody>
          <a:bodyPr wrap="square" lIns="35705" tIns="35705" rIns="35705" bIns="35705" anchor="ctr">
            <a:spAutoFit/>
          </a:bodyPr>
          <a:lstStyle>
            <a:lvl1pPr algn="l" defTabSz="457200">
              <a:lnSpc>
                <a:spcPts val="4900"/>
              </a:lnSpc>
              <a:spcBef>
                <a:spcPts val="2400"/>
              </a:spcBef>
              <a:defRPr sz="1800" b="0">
                <a:solidFill>
                  <a:schemeClr val="accent4">
                    <a:hueOff val="468000"/>
                    <a:satOff val="-4761"/>
                    <a:lumOff val="10196"/>
                  </a:schemeClr>
                </a:solidFill>
                <a:latin typeface="Verdana"/>
                <a:ea typeface="Verdana"/>
                <a:cs typeface="Verdana"/>
                <a:sym typeface="Verdana"/>
              </a:defRPr>
            </a:lvl1pPr>
          </a:lstStyle>
          <a:p>
            <a:pPr>
              <a:lnSpc>
                <a:spcPct val="120000"/>
              </a:lnSpc>
            </a:pPr>
            <a:r>
              <a:rPr lang="en-US" sz="4400" b="1" dirty="0">
                <a:solidFill>
                  <a:srgbClr val="0D0D0D"/>
                </a:solidFill>
                <a:latin typeface="Gill Sans"/>
                <a:cs typeface="Gill Sans"/>
              </a:rPr>
              <a:t>Share on </a:t>
            </a:r>
            <a:r>
              <a:rPr lang="en-US" sz="4400" b="1" dirty="0" smtClean="0">
                <a:solidFill>
                  <a:srgbClr val="0D0D0D"/>
                </a:solidFill>
                <a:latin typeface="Gill Sans"/>
                <a:cs typeface="Gill Sans"/>
              </a:rPr>
              <a:t>Chat</a:t>
            </a:r>
            <a:endParaRPr lang="en-US" sz="4400" i="1" dirty="0">
              <a:solidFill>
                <a:srgbClr val="0D0D0D"/>
              </a:solidFill>
              <a:latin typeface="Gill Sans"/>
              <a:cs typeface="Gill Sans"/>
            </a:endParaRPr>
          </a:p>
          <a:p>
            <a:pPr>
              <a:lnSpc>
                <a:spcPct val="120000"/>
              </a:lnSpc>
            </a:pPr>
            <a:r>
              <a:rPr lang="en-US" sz="3600" b="1" dirty="0" smtClean="0">
                <a:solidFill>
                  <a:srgbClr val="0D0D0D"/>
                </a:solidFill>
                <a:latin typeface="Gill Sans"/>
                <a:cs typeface="Gill Sans"/>
              </a:rPr>
              <a:t>Your ideas on greetings </a:t>
            </a:r>
          </a:p>
          <a:p>
            <a:pPr>
              <a:lnSpc>
                <a:spcPct val="120000"/>
              </a:lnSpc>
            </a:pPr>
            <a:r>
              <a:rPr lang="en-US" sz="3600" b="1" dirty="0" smtClean="0">
                <a:solidFill>
                  <a:srgbClr val="0D0D0D"/>
                </a:solidFill>
                <a:latin typeface="Gill Sans"/>
                <a:cs typeface="Gill Sans"/>
              </a:rPr>
              <a:t>with more examples of</a:t>
            </a:r>
          </a:p>
          <a:p>
            <a:pPr>
              <a:lnSpc>
                <a:spcPct val="120000"/>
              </a:lnSpc>
            </a:pPr>
            <a:r>
              <a:rPr lang="en-US" sz="3600" b="1" dirty="0" smtClean="0">
                <a:solidFill>
                  <a:srgbClr val="0D0D0D"/>
                </a:solidFill>
                <a:latin typeface="Gill Sans"/>
                <a:cs typeface="Gill Sans"/>
              </a:rPr>
              <a:t>community builders virtually.</a:t>
            </a:r>
            <a:endParaRPr lang="en-US" sz="3600" b="1" dirty="0">
              <a:solidFill>
                <a:srgbClr val="0D0D0D"/>
              </a:solidFill>
              <a:latin typeface="Gill Sans"/>
              <a:cs typeface="Gill Sans"/>
            </a:endParaRPr>
          </a:p>
        </p:txBody>
      </p:sp>
      <p:sp>
        <p:nvSpPr>
          <p:cNvPr id="5" name="Slide Number Placeholder 4"/>
          <p:cNvSpPr>
            <a:spLocks noGrp="1"/>
          </p:cNvSpPr>
          <p:nvPr>
            <p:ph type="sldNum" sz="quarter" idx="12"/>
          </p:nvPr>
        </p:nvSpPr>
        <p:spPr/>
        <p:txBody>
          <a:bodyPr/>
          <a:lstStyle/>
          <a:p>
            <a:fld id="{230328CC-4F7D-A845-8B2B-D7F20DED636A}" type="slidenum">
              <a:rPr lang="en-US" smtClean="0"/>
              <a:t>10</a:t>
            </a:fld>
            <a:endParaRPr lang="en-US" dirty="0"/>
          </a:p>
        </p:txBody>
      </p:sp>
      <p:sp>
        <p:nvSpPr>
          <p:cNvPr id="6" name="Slide Number Placeholder 1"/>
          <p:cNvSpPr txBox="1">
            <a:spLocks/>
          </p:cNvSpPr>
          <p:nvPr/>
        </p:nvSpPr>
        <p:spPr>
          <a:xfrm>
            <a:off x="6553200" y="6356353"/>
            <a:ext cx="2133600" cy="365125"/>
          </a:xfrm>
          <a:prstGeom prst="rect">
            <a:avLst/>
          </a:prstGeom>
        </p:spPr>
        <p:txBody>
          <a:bodyPr vert="horz" lIns="91425" tIns="45713" rIns="91425" bIns="45713" rtlCol="0" anchor="ctr"/>
          <a:lstStyle>
            <a:defPPr>
              <a:defRPr lang="en-US"/>
            </a:defPPr>
            <a:lvl1pPr marL="0" algn="r" defTabSz="457130" rtl="0" eaLnBrk="1" latinLnBrk="0" hangingPunct="1">
              <a:defRPr sz="1200" kern="1200">
                <a:solidFill>
                  <a:schemeClr val="tx1">
                    <a:tint val="75000"/>
                  </a:schemeClr>
                </a:solidFill>
                <a:latin typeface="+mn-lt"/>
                <a:ea typeface="+mn-ea"/>
                <a:cs typeface="+mn-cs"/>
              </a:defRPr>
            </a:lvl1pPr>
            <a:lvl2pPr marL="457130" algn="l" defTabSz="457130" rtl="0" eaLnBrk="1" latinLnBrk="0" hangingPunct="1">
              <a:defRPr sz="1800" kern="1200">
                <a:solidFill>
                  <a:schemeClr val="tx1"/>
                </a:solidFill>
                <a:latin typeface="+mn-lt"/>
                <a:ea typeface="+mn-ea"/>
                <a:cs typeface="+mn-cs"/>
              </a:defRPr>
            </a:lvl2pPr>
            <a:lvl3pPr marL="914259" algn="l" defTabSz="457130" rtl="0" eaLnBrk="1" latinLnBrk="0" hangingPunct="1">
              <a:defRPr sz="1800" kern="1200">
                <a:solidFill>
                  <a:schemeClr val="tx1"/>
                </a:solidFill>
                <a:latin typeface="+mn-lt"/>
                <a:ea typeface="+mn-ea"/>
                <a:cs typeface="+mn-cs"/>
              </a:defRPr>
            </a:lvl3pPr>
            <a:lvl4pPr marL="1371390" algn="l" defTabSz="457130" rtl="0" eaLnBrk="1" latinLnBrk="0" hangingPunct="1">
              <a:defRPr sz="1800" kern="1200">
                <a:solidFill>
                  <a:schemeClr val="tx1"/>
                </a:solidFill>
                <a:latin typeface="+mn-lt"/>
                <a:ea typeface="+mn-ea"/>
                <a:cs typeface="+mn-cs"/>
              </a:defRPr>
            </a:lvl4pPr>
            <a:lvl5pPr marL="1828519" algn="l" defTabSz="457130" rtl="0" eaLnBrk="1" latinLnBrk="0" hangingPunct="1">
              <a:defRPr sz="1800" kern="1200">
                <a:solidFill>
                  <a:schemeClr val="tx1"/>
                </a:solidFill>
                <a:latin typeface="+mn-lt"/>
                <a:ea typeface="+mn-ea"/>
                <a:cs typeface="+mn-cs"/>
              </a:defRPr>
            </a:lvl5pPr>
            <a:lvl6pPr marL="2285649" algn="l" defTabSz="457130" rtl="0" eaLnBrk="1" latinLnBrk="0" hangingPunct="1">
              <a:defRPr sz="1800" kern="1200">
                <a:solidFill>
                  <a:schemeClr val="tx1"/>
                </a:solidFill>
                <a:latin typeface="+mn-lt"/>
                <a:ea typeface="+mn-ea"/>
                <a:cs typeface="+mn-cs"/>
              </a:defRPr>
            </a:lvl6pPr>
            <a:lvl7pPr marL="2742780" algn="l" defTabSz="457130" rtl="0" eaLnBrk="1" latinLnBrk="0" hangingPunct="1">
              <a:defRPr sz="1800" kern="1200">
                <a:solidFill>
                  <a:schemeClr val="tx1"/>
                </a:solidFill>
                <a:latin typeface="+mn-lt"/>
                <a:ea typeface="+mn-ea"/>
                <a:cs typeface="+mn-cs"/>
              </a:defRPr>
            </a:lvl7pPr>
            <a:lvl8pPr marL="3199908" algn="l" defTabSz="457130" rtl="0" eaLnBrk="1" latinLnBrk="0" hangingPunct="1">
              <a:defRPr sz="1800" kern="1200">
                <a:solidFill>
                  <a:schemeClr val="tx1"/>
                </a:solidFill>
                <a:latin typeface="+mn-lt"/>
                <a:ea typeface="+mn-ea"/>
                <a:cs typeface="+mn-cs"/>
              </a:defRPr>
            </a:lvl8pPr>
            <a:lvl9pPr marL="3657039" algn="l" defTabSz="457130" rtl="0" eaLnBrk="1" latinLnBrk="0" hangingPunct="1">
              <a:defRPr sz="1800" kern="1200">
                <a:solidFill>
                  <a:schemeClr val="tx1"/>
                </a:solidFill>
                <a:latin typeface="+mn-lt"/>
                <a:ea typeface="+mn-ea"/>
                <a:cs typeface="+mn-cs"/>
              </a:defRPr>
            </a:lvl9pPr>
          </a:lstStyle>
          <a:p>
            <a:fld id="{230328CC-4F7D-A845-8B2B-D7F20DED636A}" type="slidenum">
              <a:rPr lang="en-US" smtClean="0"/>
              <a:pPr/>
              <a:t>10</a:t>
            </a:fld>
            <a:endParaRPr lang="en-US" dirty="0"/>
          </a:p>
        </p:txBody>
      </p:sp>
      <p:pic>
        <p:nvPicPr>
          <p:cNvPr id="7" name="black-women-brain3.psd" descr="black-women-brain3.psd"/>
          <p:cNvPicPr>
            <a:picLocks noChangeAspect="1"/>
          </p:cNvPicPr>
          <p:nvPr/>
        </p:nvPicPr>
        <p:blipFill>
          <a:blip r:embed="rId2">
            <a:extLst/>
          </a:blip>
          <a:stretch>
            <a:fillRect/>
          </a:stretch>
        </p:blipFill>
        <p:spPr>
          <a:xfrm>
            <a:off x="0" y="5396199"/>
            <a:ext cx="1364244" cy="2132793"/>
          </a:xfrm>
          <a:prstGeom prst="rect">
            <a:avLst/>
          </a:prstGeom>
          <a:ln w="12700">
            <a:miter lim="400000"/>
          </a:ln>
        </p:spPr>
      </p:pic>
      <p:pic>
        <p:nvPicPr>
          <p:cNvPr id="8" name="Picture 7" descr="MAN brain head facing left.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468373" y="5468769"/>
            <a:ext cx="1461801" cy="1461801"/>
          </a:xfrm>
          <a:prstGeom prst="rect">
            <a:avLst/>
          </a:prstGeom>
        </p:spPr>
      </p:pic>
      <p:pic>
        <p:nvPicPr>
          <p:cNvPr id="9" name="black-women-brain3.psd" descr="black-women-brain3.psd"/>
          <p:cNvPicPr>
            <a:picLocks noChangeAspect="1"/>
          </p:cNvPicPr>
          <p:nvPr/>
        </p:nvPicPr>
        <p:blipFill>
          <a:blip r:embed="rId2">
            <a:extLst/>
          </a:blip>
          <a:stretch>
            <a:fillRect/>
          </a:stretch>
        </p:blipFill>
        <p:spPr>
          <a:xfrm>
            <a:off x="3118859" y="5396199"/>
            <a:ext cx="1364244" cy="2132793"/>
          </a:xfrm>
          <a:prstGeom prst="rect">
            <a:avLst/>
          </a:prstGeom>
          <a:ln w="12700">
            <a:miter lim="400000"/>
          </a:ln>
        </p:spPr>
      </p:pic>
      <p:pic>
        <p:nvPicPr>
          <p:cNvPr id="10" name="Picture 9" descr="MAN brain head facing left.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587232" y="5468769"/>
            <a:ext cx="1461801" cy="1461801"/>
          </a:xfrm>
          <a:prstGeom prst="rect">
            <a:avLst/>
          </a:prstGeom>
        </p:spPr>
      </p:pic>
      <p:pic>
        <p:nvPicPr>
          <p:cNvPr id="11" name="black-women-brain3.psd" descr="black-women-brain3.psd"/>
          <p:cNvPicPr>
            <a:picLocks noChangeAspect="1"/>
          </p:cNvPicPr>
          <p:nvPr/>
        </p:nvPicPr>
        <p:blipFill>
          <a:blip r:embed="rId2">
            <a:extLst/>
          </a:blip>
          <a:stretch>
            <a:fillRect/>
          </a:stretch>
        </p:blipFill>
        <p:spPr>
          <a:xfrm>
            <a:off x="6312003" y="5396199"/>
            <a:ext cx="1364244" cy="2132793"/>
          </a:xfrm>
          <a:prstGeom prst="rect">
            <a:avLst/>
          </a:prstGeom>
          <a:ln w="12700">
            <a:miter lim="400000"/>
          </a:ln>
        </p:spPr>
      </p:pic>
      <p:pic>
        <p:nvPicPr>
          <p:cNvPr id="12" name="Picture 11" descr="MAN brain head facing left.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780376" y="5468769"/>
            <a:ext cx="1461801" cy="1461801"/>
          </a:xfrm>
          <a:prstGeom prst="rect">
            <a:avLst/>
          </a:prstGeom>
        </p:spPr>
      </p:pic>
    </p:spTree>
    <p:extLst>
      <p:ext uri="{BB962C8B-B14F-4D97-AF65-F5344CB8AC3E}">
        <p14:creationId xmlns:p14="http://schemas.microsoft.com/office/powerpoint/2010/main" val="279440543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NUA-mark.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023101" y="5984158"/>
            <a:ext cx="2120900" cy="711200"/>
          </a:xfrm>
          <a:prstGeom prst="rect">
            <a:avLst/>
          </a:prstGeom>
        </p:spPr>
      </p:pic>
      <p:pic>
        <p:nvPicPr>
          <p:cNvPr id="23" name="Picture 22" descr="pedagogy of confidence.jpe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1360" y="352418"/>
            <a:ext cx="2039022" cy="2997913"/>
          </a:xfrm>
          <a:prstGeom prst="rect">
            <a:avLst/>
          </a:prstGeom>
        </p:spPr>
      </p:pic>
      <p:pic>
        <p:nvPicPr>
          <p:cNvPr id="7" name="Picture 6" descr="NUA-mark.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707372" y="5994241"/>
            <a:ext cx="2069742" cy="685712"/>
          </a:xfrm>
          <a:prstGeom prst="rect">
            <a:avLst/>
          </a:prstGeom>
        </p:spPr>
      </p:pic>
      <p:pic>
        <p:nvPicPr>
          <p:cNvPr id="9" name="Picture 8" descr="graffiti wall3.JPG"/>
          <p:cNvPicPr>
            <a:picLocks noChangeAspect="1"/>
          </p:cNvPicPr>
          <p:nvPr/>
        </p:nvPicPr>
        <p:blipFill>
          <a:blip r:embed="rId6">
            <a:alphaModFix amt="15000"/>
            <a:extLst>
              <a:ext uri="{28A0092B-C50C-407E-A947-70E740481C1C}">
                <a14:useLocalDpi xmlns:a14="http://schemas.microsoft.com/office/drawing/2010/main"/>
              </a:ext>
            </a:extLst>
          </a:blip>
          <a:stretch>
            <a:fillRect/>
          </a:stretch>
        </p:blipFill>
        <p:spPr>
          <a:xfrm>
            <a:off x="2310191" y="0"/>
            <a:ext cx="6833809" cy="9115185"/>
          </a:xfrm>
          <a:prstGeom prst="rect">
            <a:avLst/>
          </a:prstGeom>
        </p:spPr>
      </p:pic>
      <p:sp>
        <p:nvSpPr>
          <p:cNvPr id="2" name="Rectangle 1"/>
          <p:cNvSpPr/>
          <p:nvPr/>
        </p:nvSpPr>
        <p:spPr>
          <a:xfrm>
            <a:off x="2552096" y="2430347"/>
            <a:ext cx="6225018" cy="3063402"/>
          </a:xfrm>
          <a:prstGeom prst="rect">
            <a:avLst/>
          </a:prstGeom>
        </p:spPr>
        <p:txBody>
          <a:bodyPr wrap="square">
            <a:spAutoFit/>
          </a:bodyPr>
          <a:lstStyle/>
          <a:p>
            <a:pPr marL="457200" indent="-457200">
              <a:lnSpc>
                <a:spcPct val="130000"/>
              </a:lnSpc>
              <a:buFont typeface="Arial"/>
              <a:buChar char="•"/>
            </a:pPr>
            <a:r>
              <a:rPr lang="en-US" sz="3200" b="1" baseline="30000" dirty="0">
                <a:latin typeface="Garamond"/>
                <a:cs typeface="Garamond"/>
              </a:rPr>
              <a:t>Identifying and activating student strengths </a:t>
            </a:r>
          </a:p>
          <a:p>
            <a:pPr marL="457200" indent="-457200">
              <a:lnSpc>
                <a:spcPct val="130000"/>
              </a:lnSpc>
              <a:buFont typeface="Arial"/>
              <a:buChar char="•"/>
            </a:pPr>
            <a:r>
              <a:rPr lang="en-US" sz="3200" b="1" baseline="30000" dirty="0">
                <a:latin typeface="Garamond"/>
                <a:cs typeface="Garamond"/>
              </a:rPr>
              <a:t>Eliciting high intellectual performance </a:t>
            </a:r>
          </a:p>
          <a:p>
            <a:pPr marL="457200" indent="-457200">
              <a:lnSpc>
                <a:spcPct val="130000"/>
              </a:lnSpc>
              <a:buFont typeface="Arial"/>
              <a:buChar char="•"/>
            </a:pPr>
            <a:r>
              <a:rPr lang="en-US" sz="3200" b="1" baseline="30000" dirty="0">
                <a:latin typeface="Garamond"/>
                <a:cs typeface="Garamond"/>
              </a:rPr>
              <a:t>Integrating prerequisites for academic learning </a:t>
            </a:r>
          </a:p>
          <a:p>
            <a:pPr marL="457200" indent="-457200">
              <a:lnSpc>
                <a:spcPct val="130000"/>
              </a:lnSpc>
              <a:buFont typeface="Arial"/>
              <a:buChar char="•"/>
            </a:pPr>
            <a:r>
              <a:rPr lang="en-US" sz="3200" b="1" baseline="30000" dirty="0">
                <a:latin typeface="Garamond"/>
                <a:cs typeface="Garamond"/>
              </a:rPr>
              <a:t>Situating learning in the lives of students</a:t>
            </a:r>
          </a:p>
          <a:p>
            <a:pPr marL="457200" indent="-457200">
              <a:lnSpc>
                <a:spcPct val="130000"/>
              </a:lnSpc>
              <a:buFont typeface="Arial"/>
              <a:buChar char="•"/>
            </a:pPr>
            <a:r>
              <a:rPr lang="en-US" sz="3200" b="1" baseline="30000" dirty="0">
                <a:latin typeface="Garamond"/>
                <a:cs typeface="Garamond"/>
              </a:rPr>
              <a:t>Building relationships</a:t>
            </a:r>
          </a:p>
          <a:p>
            <a:pPr marL="457200" indent="-457200">
              <a:lnSpc>
                <a:spcPct val="130000"/>
              </a:lnSpc>
              <a:buFont typeface="Arial"/>
              <a:buChar char="•"/>
            </a:pPr>
            <a:r>
              <a:rPr lang="en-US" sz="3200" b="1" baseline="30000" dirty="0">
                <a:latin typeface="Garamond"/>
                <a:cs typeface="Garamond"/>
              </a:rPr>
              <a:t>Providing enrichment</a:t>
            </a:r>
          </a:p>
          <a:p>
            <a:pPr marL="457200" indent="-457200">
              <a:lnSpc>
                <a:spcPct val="130000"/>
              </a:lnSpc>
              <a:buFont typeface="Arial"/>
              <a:buChar char="•"/>
            </a:pPr>
            <a:r>
              <a:rPr lang="en-US" sz="3200" b="1" baseline="30000" dirty="0">
                <a:latin typeface="Garamond"/>
                <a:cs typeface="Garamond"/>
              </a:rPr>
              <a:t>Amplifying student voice</a:t>
            </a:r>
            <a:endParaRPr lang="en-US" sz="3200" b="1" dirty="0">
              <a:latin typeface="Garamond"/>
              <a:cs typeface="Garamond"/>
            </a:endParaRPr>
          </a:p>
        </p:txBody>
      </p:sp>
      <p:sp>
        <p:nvSpPr>
          <p:cNvPr id="3" name="Rectangle 2"/>
          <p:cNvSpPr/>
          <p:nvPr/>
        </p:nvSpPr>
        <p:spPr>
          <a:xfrm>
            <a:off x="2455334" y="357443"/>
            <a:ext cx="6688666" cy="1988237"/>
          </a:xfrm>
          <a:prstGeom prst="rect">
            <a:avLst/>
          </a:prstGeom>
        </p:spPr>
        <p:txBody>
          <a:bodyPr wrap="square">
            <a:spAutoFit/>
          </a:bodyPr>
          <a:lstStyle/>
          <a:p>
            <a:pPr>
              <a:lnSpc>
                <a:spcPct val="130000"/>
              </a:lnSpc>
            </a:pPr>
            <a:r>
              <a:rPr lang="en-US" sz="4800" b="1" baseline="30000" dirty="0">
                <a:latin typeface="Gill Sans"/>
                <a:cs typeface="Gill Sans"/>
              </a:rPr>
              <a:t>High Operational Practices of the Pedagogy of Confidence support and enhance equity:</a:t>
            </a:r>
          </a:p>
        </p:txBody>
      </p:sp>
      <p:sp>
        <p:nvSpPr>
          <p:cNvPr id="4" name="Rectangle 3"/>
          <p:cNvSpPr/>
          <p:nvPr/>
        </p:nvSpPr>
        <p:spPr>
          <a:xfrm>
            <a:off x="2552096" y="5682505"/>
            <a:ext cx="3761618" cy="1015663"/>
          </a:xfrm>
          <a:prstGeom prst="rect">
            <a:avLst/>
          </a:prstGeom>
        </p:spPr>
        <p:txBody>
          <a:bodyPr wrap="square">
            <a:spAutoFit/>
          </a:bodyPr>
          <a:lstStyle/>
          <a:p>
            <a:pPr algn="dist"/>
            <a:r>
              <a:rPr lang="en-US" sz="6000" b="1" dirty="0">
                <a:latin typeface="Gill Sans"/>
                <a:cs typeface="Gill Sans"/>
              </a:rPr>
              <a:t>Belief</a:t>
            </a:r>
            <a:endParaRPr lang="en-US" sz="6000" dirty="0"/>
          </a:p>
        </p:txBody>
      </p:sp>
      <p:sp>
        <p:nvSpPr>
          <p:cNvPr id="5" name="Slide Number Placeholder 4"/>
          <p:cNvSpPr>
            <a:spLocks noGrp="1"/>
          </p:cNvSpPr>
          <p:nvPr>
            <p:ph type="sldNum" sz="quarter" idx="12"/>
          </p:nvPr>
        </p:nvSpPr>
        <p:spPr/>
        <p:txBody>
          <a:bodyPr/>
          <a:lstStyle/>
          <a:p>
            <a:fld id="{230328CC-4F7D-A845-8B2B-D7F20DED636A}" type="slidenum">
              <a:rPr lang="en-US" smtClean="0"/>
              <a:t>11</a:t>
            </a:fld>
            <a:endParaRPr lang="en-US" dirty="0"/>
          </a:p>
        </p:txBody>
      </p:sp>
      <p:sp>
        <p:nvSpPr>
          <p:cNvPr id="11" name="Rectangle 10"/>
          <p:cNvSpPr/>
          <p:nvPr/>
        </p:nvSpPr>
        <p:spPr>
          <a:xfrm>
            <a:off x="2443241" y="0"/>
            <a:ext cx="1083049" cy="461665"/>
          </a:xfrm>
          <a:prstGeom prst="rect">
            <a:avLst/>
          </a:prstGeom>
        </p:spPr>
        <p:txBody>
          <a:bodyPr wrap="none">
            <a:spAutoFit/>
          </a:bodyPr>
          <a:lstStyle/>
          <a:p>
            <a:r>
              <a:rPr lang="en-US" sz="2400" b="1" dirty="0" smtClean="0">
                <a:solidFill>
                  <a:srgbClr val="FF0000"/>
                </a:solidFill>
                <a:latin typeface="Gill Sans"/>
                <a:cs typeface="Gill Sans"/>
              </a:rPr>
              <a:t>HOPs</a:t>
            </a:r>
            <a:endParaRPr lang="en-US" sz="2400" dirty="0">
              <a:solidFill>
                <a:srgbClr val="FF0000"/>
              </a:solidFill>
            </a:endParaRPr>
          </a:p>
        </p:txBody>
      </p:sp>
    </p:spTree>
    <p:extLst>
      <p:ext uri="{BB962C8B-B14F-4D97-AF65-F5344CB8AC3E}">
        <p14:creationId xmlns:p14="http://schemas.microsoft.com/office/powerpoint/2010/main" val="224658388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65241" y="919241"/>
            <a:ext cx="3809997" cy="4950073"/>
          </a:xfrm>
          <a:prstGeom prst="rect">
            <a:avLst/>
          </a:prstGeom>
        </p:spPr>
        <p:txBody>
          <a:bodyPr wrap="square">
            <a:spAutoFit/>
          </a:bodyPr>
          <a:lstStyle/>
          <a:p>
            <a:pPr>
              <a:lnSpc>
                <a:spcPct val="150000"/>
              </a:lnSpc>
            </a:pPr>
            <a:r>
              <a:rPr lang="en-US" sz="3200" b="1" dirty="0" smtClean="0">
                <a:latin typeface="Gill Sans"/>
                <a:cs typeface="Gill Sans"/>
              </a:rPr>
              <a:t>Practical </a:t>
            </a:r>
          </a:p>
          <a:p>
            <a:pPr>
              <a:lnSpc>
                <a:spcPct val="150000"/>
              </a:lnSpc>
            </a:pPr>
            <a:r>
              <a:rPr lang="en-US" sz="3200" b="1" dirty="0" smtClean="0">
                <a:latin typeface="Gill Sans"/>
                <a:cs typeface="Gill Sans"/>
              </a:rPr>
              <a:t>High </a:t>
            </a:r>
            <a:endParaRPr lang="en-US" sz="3200" b="1" dirty="0">
              <a:latin typeface="Gill Sans"/>
              <a:cs typeface="Gill Sans"/>
            </a:endParaRPr>
          </a:p>
          <a:p>
            <a:pPr>
              <a:lnSpc>
                <a:spcPct val="150000"/>
              </a:lnSpc>
            </a:pPr>
            <a:r>
              <a:rPr lang="en-US" sz="3200" b="1" dirty="0" smtClean="0">
                <a:latin typeface="Gill Sans"/>
                <a:cs typeface="Gill Sans"/>
              </a:rPr>
              <a:t>Operational </a:t>
            </a:r>
          </a:p>
          <a:p>
            <a:pPr>
              <a:lnSpc>
                <a:spcPct val="150000"/>
              </a:lnSpc>
            </a:pPr>
            <a:r>
              <a:rPr lang="en-US" sz="3200" b="1" dirty="0" smtClean="0">
                <a:latin typeface="Gill Sans"/>
                <a:cs typeface="Gill Sans"/>
              </a:rPr>
              <a:t>Practices </a:t>
            </a:r>
          </a:p>
          <a:p>
            <a:pPr>
              <a:lnSpc>
                <a:spcPct val="150000"/>
              </a:lnSpc>
            </a:pPr>
            <a:r>
              <a:rPr lang="en-US" sz="2800" b="1" dirty="0" smtClean="0">
                <a:latin typeface="Gill Sans"/>
                <a:cs typeface="Gill Sans"/>
              </a:rPr>
              <a:t>virtually,</a:t>
            </a:r>
          </a:p>
          <a:p>
            <a:pPr>
              <a:lnSpc>
                <a:spcPct val="150000"/>
              </a:lnSpc>
            </a:pPr>
            <a:r>
              <a:rPr lang="en-US" sz="2800" b="1" dirty="0" smtClean="0">
                <a:latin typeface="Gill Sans"/>
                <a:cs typeface="Gill Sans"/>
              </a:rPr>
              <a:t>in the classroom, </a:t>
            </a:r>
          </a:p>
          <a:p>
            <a:pPr>
              <a:lnSpc>
                <a:spcPct val="150000"/>
              </a:lnSpc>
            </a:pPr>
            <a:r>
              <a:rPr lang="en-US" sz="2800" b="1" dirty="0" smtClean="0">
                <a:latin typeface="Gill Sans"/>
                <a:cs typeface="Gill Sans"/>
              </a:rPr>
              <a:t>and </a:t>
            </a:r>
            <a:r>
              <a:rPr lang="en-US" sz="2800" b="1" dirty="0">
                <a:latin typeface="Gill Sans"/>
                <a:cs typeface="Gill Sans"/>
              </a:rPr>
              <a:t>for life.</a:t>
            </a:r>
          </a:p>
        </p:txBody>
      </p:sp>
      <p:sp>
        <p:nvSpPr>
          <p:cNvPr id="4" name="Slide Number Placeholder 3"/>
          <p:cNvSpPr>
            <a:spLocks noGrp="1"/>
          </p:cNvSpPr>
          <p:nvPr>
            <p:ph type="sldNum" sz="quarter" idx="12"/>
          </p:nvPr>
        </p:nvSpPr>
        <p:spPr/>
        <p:txBody>
          <a:bodyPr/>
          <a:lstStyle/>
          <a:p>
            <a:fld id="{230328CC-4F7D-A845-8B2B-D7F20DED636A}" type="slidenum">
              <a:rPr lang="en-US" smtClean="0"/>
              <a:t>12</a:t>
            </a:fld>
            <a:endParaRPr lang="en-US" dirty="0"/>
          </a:p>
        </p:txBody>
      </p:sp>
      <p:pic>
        <p:nvPicPr>
          <p:cNvPr id="5" name="Picture 4" descr="water-hands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1621" y="24190"/>
            <a:ext cx="4272379" cy="6858000"/>
          </a:xfrm>
          <a:prstGeom prst="rect">
            <a:avLst/>
          </a:prstGeom>
        </p:spPr>
      </p:pic>
    </p:spTree>
    <p:extLst>
      <p:ext uri="{BB962C8B-B14F-4D97-AF65-F5344CB8AC3E}">
        <p14:creationId xmlns:p14="http://schemas.microsoft.com/office/powerpoint/2010/main" val="327898720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hello hands.jpg"/>
          <p:cNvPicPr>
            <a:picLocks noChangeAspect="1"/>
          </p:cNvPicPr>
          <p:nvPr/>
        </p:nvPicPr>
        <p:blipFill>
          <a:blip r:embed="rId2">
            <a:alphaModFix amt="50000"/>
            <a:extLst>
              <a:ext uri="{28A0092B-C50C-407E-A947-70E740481C1C}">
                <a14:useLocalDpi xmlns:a14="http://schemas.microsoft.com/office/drawing/2010/main" val="0"/>
              </a:ext>
            </a:extLst>
          </a:blip>
          <a:stretch>
            <a:fillRect/>
          </a:stretch>
        </p:blipFill>
        <p:spPr>
          <a:xfrm>
            <a:off x="1" y="1659166"/>
            <a:ext cx="9144000" cy="5231642"/>
          </a:xfrm>
          <a:prstGeom prst="rect">
            <a:avLst/>
          </a:prstGeom>
        </p:spPr>
      </p:pic>
      <p:sp>
        <p:nvSpPr>
          <p:cNvPr id="4" name="Slide Number Placeholder 3"/>
          <p:cNvSpPr>
            <a:spLocks noGrp="1"/>
          </p:cNvSpPr>
          <p:nvPr>
            <p:ph type="sldNum" sz="quarter" idx="12"/>
          </p:nvPr>
        </p:nvSpPr>
        <p:spPr/>
        <p:txBody>
          <a:bodyPr/>
          <a:lstStyle/>
          <a:p>
            <a:fld id="{230328CC-4F7D-A845-8B2B-D7F20DED636A}" type="slidenum">
              <a:rPr lang="en-US" smtClean="0"/>
              <a:t>13</a:t>
            </a:fld>
            <a:endParaRPr lang="en-US" dirty="0"/>
          </a:p>
        </p:txBody>
      </p:sp>
      <p:sp>
        <p:nvSpPr>
          <p:cNvPr id="5" name="Rectangle 4"/>
          <p:cNvSpPr/>
          <p:nvPr/>
        </p:nvSpPr>
        <p:spPr>
          <a:xfrm>
            <a:off x="1" y="1366778"/>
            <a:ext cx="9144000" cy="584776"/>
          </a:xfrm>
          <a:prstGeom prst="rect">
            <a:avLst/>
          </a:prstGeom>
        </p:spPr>
        <p:txBody>
          <a:bodyPr wrap="square">
            <a:spAutoFit/>
          </a:bodyPr>
          <a:lstStyle/>
          <a:p>
            <a:pPr algn="ctr"/>
            <a:r>
              <a:rPr lang="en-US" sz="3200" b="1" dirty="0" smtClean="0">
                <a:solidFill>
                  <a:srgbClr val="0D0D0D"/>
                </a:solidFill>
                <a:latin typeface="Gill Sans"/>
                <a:cs typeface="Gill Sans"/>
              </a:rPr>
              <a:t>Culturally Responsive Teaching Practices</a:t>
            </a:r>
            <a:endParaRPr lang="en-US" sz="3200" dirty="0"/>
          </a:p>
        </p:txBody>
      </p:sp>
      <p:sp>
        <p:nvSpPr>
          <p:cNvPr id="6" name="TextBox 5"/>
          <p:cNvSpPr txBox="1"/>
          <p:nvPr/>
        </p:nvSpPr>
        <p:spPr>
          <a:xfrm>
            <a:off x="193522" y="2431143"/>
            <a:ext cx="2647480" cy="3687163"/>
          </a:xfrm>
          <a:prstGeom prst="rect">
            <a:avLst/>
          </a:prstGeom>
          <a:noFill/>
        </p:spPr>
        <p:txBody>
          <a:bodyPr wrap="none" rtlCol="0">
            <a:spAutoFit/>
          </a:bodyPr>
          <a:lstStyle/>
          <a:p>
            <a:pPr>
              <a:lnSpc>
                <a:spcPct val="80000"/>
              </a:lnSpc>
            </a:pPr>
            <a:r>
              <a:rPr lang="en-US" sz="9600" b="1" dirty="0" smtClean="0">
                <a:latin typeface="Gill Sans"/>
                <a:cs typeface="Gill Sans"/>
              </a:rPr>
              <a:t>The </a:t>
            </a:r>
          </a:p>
          <a:p>
            <a:pPr>
              <a:lnSpc>
                <a:spcPct val="80000"/>
              </a:lnSpc>
            </a:pPr>
            <a:r>
              <a:rPr lang="en-US" sz="9600" b="1" dirty="0" smtClean="0">
                <a:latin typeface="Gill Sans"/>
                <a:cs typeface="Gill Sans"/>
              </a:rPr>
              <a:t>4 </a:t>
            </a:r>
          </a:p>
          <a:p>
            <a:pPr>
              <a:lnSpc>
                <a:spcPct val="80000"/>
              </a:lnSpc>
            </a:pPr>
            <a:r>
              <a:rPr lang="en-US" sz="9600" b="1" dirty="0" smtClean="0">
                <a:latin typeface="Gill Sans"/>
                <a:cs typeface="Gill Sans"/>
              </a:rPr>
              <a:t>Cs</a:t>
            </a:r>
            <a:endParaRPr lang="en-US" sz="9600" b="1" dirty="0">
              <a:latin typeface="Gill Sans"/>
              <a:cs typeface="Gill Sans"/>
            </a:endParaRPr>
          </a:p>
        </p:txBody>
      </p:sp>
    </p:spTree>
    <p:extLst>
      <p:ext uri="{BB962C8B-B14F-4D97-AF65-F5344CB8AC3E}">
        <p14:creationId xmlns:p14="http://schemas.microsoft.com/office/powerpoint/2010/main" val="43045579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hello hands.jpg"/>
          <p:cNvPicPr>
            <a:picLocks noChangeAspect="1"/>
          </p:cNvPicPr>
          <p:nvPr/>
        </p:nvPicPr>
        <p:blipFill>
          <a:blip r:embed="rId2">
            <a:alphaModFix amt="50000"/>
            <a:extLst>
              <a:ext uri="{28A0092B-C50C-407E-A947-70E740481C1C}">
                <a14:useLocalDpi xmlns:a14="http://schemas.microsoft.com/office/drawing/2010/main" val="0"/>
              </a:ext>
            </a:extLst>
          </a:blip>
          <a:stretch>
            <a:fillRect/>
          </a:stretch>
        </p:blipFill>
        <p:spPr>
          <a:xfrm>
            <a:off x="1" y="1659166"/>
            <a:ext cx="9144000" cy="5231642"/>
          </a:xfrm>
          <a:prstGeom prst="rect">
            <a:avLst/>
          </a:prstGeom>
        </p:spPr>
      </p:pic>
      <p:sp>
        <p:nvSpPr>
          <p:cNvPr id="4" name="Slide Number Placeholder 3"/>
          <p:cNvSpPr>
            <a:spLocks noGrp="1"/>
          </p:cNvSpPr>
          <p:nvPr>
            <p:ph type="sldNum" sz="quarter" idx="12"/>
          </p:nvPr>
        </p:nvSpPr>
        <p:spPr/>
        <p:txBody>
          <a:bodyPr/>
          <a:lstStyle/>
          <a:p>
            <a:fld id="{230328CC-4F7D-A845-8B2B-D7F20DED636A}" type="slidenum">
              <a:rPr lang="en-US" smtClean="0"/>
              <a:t>14</a:t>
            </a:fld>
            <a:endParaRPr lang="en-US" dirty="0"/>
          </a:p>
        </p:txBody>
      </p:sp>
      <p:sp>
        <p:nvSpPr>
          <p:cNvPr id="5" name="Rectangle 4"/>
          <p:cNvSpPr/>
          <p:nvPr/>
        </p:nvSpPr>
        <p:spPr>
          <a:xfrm>
            <a:off x="1" y="1366778"/>
            <a:ext cx="9144000" cy="584776"/>
          </a:xfrm>
          <a:prstGeom prst="rect">
            <a:avLst/>
          </a:prstGeom>
        </p:spPr>
        <p:txBody>
          <a:bodyPr wrap="square">
            <a:spAutoFit/>
          </a:bodyPr>
          <a:lstStyle/>
          <a:p>
            <a:pPr algn="ctr"/>
            <a:r>
              <a:rPr lang="en-US" sz="3200" b="1" dirty="0" smtClean="0">
                <a:solidFill>
                  <a:srgbClr val="0D0D0D"/>
                </a:solidFill>
                <a:latin typeface="Gill Sans"/>
                <a:cs typeface="Gill Sans"/>
              </a:rPr>
              <a:t>Culturally Responsive Teaching Practices</a:t>
            </a:r>
            <a:endParaRPr lang="en-US" sz="3200" dirty="0"/>
          </a:p>
        </p:txBody>
      </p:sp>
      <p:sp>
        <p:nvSpPr>
          <p:cNvPr id="6" name="TextBox 5"/>
          <p:cNvSpPr txBox="1"/>
          <p:nvPr/>
        </p:nvSpPr>
        <p:spPr>
          <a:xfrm>
            <a:off x="193522" y="2431143"/>
            <a:ext cx="2647480" cy="3687163"/>
          </a:xfrm>
          <a:prstGeom prst="rect">
            <a:avLst/>
          </a:prstGeom>
          <a:noFill/>
        </p:spPr>
        <p:txBody>
          <a:bodyPr wrap="none" rtlCol="0">
            <a:spAutoFit/>
          </a:bodyPr>
          <a:lstStyle/>
          <a:p>
            <a:pPr>
              <a:lnSpc>
                <a:spcPct val="80000"/>
              </a:lnSpc>
            </a:pPr>
            <a:r>
              <a:rPr lang="en-US" sz="9600" b="1" dirty="0" smtClean="0">
                <a:solidFill>
                  <a:schemeClr val="bg1">
                    <a:lumMod val="50000"/>
                  </a:schemeClr>
                </a:solidFill>
                <a:latin typeface="Gill Sans"/>
                <a:cs typeface="Gill Sans"/>
              </a:rPr>
              <a:t>The </a:t>
            </a:r>
          </a:p>
          <a:p>
            <a:pPr>
              <a:lnSpc>
                <a:spcPct val="80000"/>
              </a:lnSpc>
            </a:pPr>
            <a:r>
              <a:rPr lang="en-US" sz="9600" b="1" dirty="0" smtClean="0">
                <a:solidFill>
                  <a:schemeClr val="bg1">
                    <a:lumMod val="50000"/>
                  </a:schemeClr>
                </a:solidFill>
                <a:latin typeface="Gill Sans"/>
                <a:cs typeface="Gill Sans"/>
              </a:rPr>
              <a:t>4 </a:t>
            </a:r>
          </a:p>
          <a:p>
            <a:pPr>
              <a:lnSpc>
                <a:spcPct val="80000"/>
              </a:lnSpc>
            </a:pPr>
            <a:r>
              <a:rPr lang="en-US" sz="9600" b="1" dirty="0" smtClean="0">
                <a:solidFill>
                  <a:schemeClr val="bg1">
                    <a:lumMod val="50000"/>
                  </a:schemeClr>
                </a:solidFill>
                <a:latin typeface="Gill Sans"/>
                <a:cs typeface="Gill Sans"/>
              </a:rPr>
              <a:t>Cs</a:t>
            </a:r>
            <a:endParaRPr lang="en-US" sz="9600" b="1" dirty="0">
              <a:solidFill>
                <a:schemeClr val="bg1">
                  <a:lumMod val="50000"/>
                </a:schemeClr>
              </a:solidFill>
              <a:latin typeface="Gill Sans"/>
              <a:cs typeface="Gill Sans"/>
            </a:endParaRPr>
          </a:p>
        </p:txBody>
      </p:sp>
      <p:sp>
        <p:nvSpPr>
          <p:cNvPr id="8" name="Rectangle 7"/>
          <p:cNvSpPr/>
          <p:nvPr/>
        </p:nvSpPr>
        <p:spPr>
          <a:xfrm>
            <a:off x="3051634" y="2383437"/>
            <a:ext cx="6446762" cy="3734869"/>
          </a:xfrm>
          <a:prstGeom prst="rect">
            <a:avLst/>
          </a:prstGeom>
        </p:spPr>
        <p:txBody>
          <a:bodyPr wrap="square">
            <a:spAutoFit/>
          </a:bodyPr>
          <a:lstStyle/>
          <a:p>
            <a:pPr>
              <a:lnSpc>
                <a:spcPct val="110000"/>
              </a:lnSpc>
            </a:pPr>
            <a:r>
              <a:rPr lang="en-US" sz="5400" b="1" dirty="0">
                <a:latin typeface="Gill Sans"/>
                <a:cs typeface="Gill Sans"/>
              </a:rPr>
              <a:t>Communication</a:t>
            </a:r>
          </a:p>
          <a:p>
            <a:pPr>
              <a:lnSpc>
                <a:spcPct val="110000"/>
              </a:lnSpc>
            </a:pPr>
            <a:r>
              <a:rPr lang="en-US" sz="5400" b="1" dirty="0">
                <a:latin typeface="Gill Sans"/>
                <a:cs typeface="Gill Sans"/>
              </a:rPr>
              <a:t>Collaboration</a:t>
            </a:r>
          </a:p>
          <a:p>
            <a:pPr>
              <a:lnSpc>
                <a:spcPct val="110000"/>
              </a:lnSpc>
            </a:pPr>
            <a:r>
              <a:rPr lang="en-US" sz="5400" b="1" dirty="0">
                <a:latin typeface="Gill Sans"/>
                <a:cs typeface="Gill Sans"/>
              </a:rPr>
              <a:t>Creativity</a:t>
            </a:r>
          </a:p>
          <a:p>
            <a:pPr>
              <a:lnSpc>
                <a:spcPct val="110000"/>
              </a:lnSpc>
            </a:pPr>
            <a:r>
              <a:rPr lang="en-US" sz="5400" b="1" dirty="0">
                <a:latin typeface="Gill Sans"/>
                <a:cs typeface="Gill Sans"/>
              </a:rPr>
              <a:t>Critical Thinking</a:t>
            </a:r>
          </a:p>
        </p:txBody>
      </p:sp>
    </p:spTree>
    <p:extLst>
      <p:ext uri="{BB962C8B-B14F-4D97-AF65-F5344CB8AC3E}">
        <p14:creationId xmlns:p14="http://schemas.microsoft.com/office/powerpoint/2010/main" val="13525778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30328CC-4F7D-A845-8B2B-D7F20DED636A}" type="slidenum">
              <a:rPr lang="en-US" smtClean="0"/>
              <a:t>15</a:t>
            </a:fld>
            <a:endParaRPr lang="en-US" dirty="0"/>
          </a:p>
        </p:txBody>
      </p:sp>
      <p:sp>
        <p:nvSpPr>
          <p:cNvPr id="3" name="TextBox 2"/>
          <p:cNvSpPr txBox="1"/>
          <p:nvPr/>
        </p:nvSpPr>
        <p:spPr>
          <a:xfrm>
            <a:off x="397612" y="568475"/>
            <a:ext cx="5019323" cy="646331"/>
          </a:xfrm>
          <a:prstGeom prst="rect">
            <a:avLst/>
          </a:prstGeom>
          <a:noFill/>
        </p:spPr>
        <p:txBody>
          <a:bodyPr wrap="none" rtlCol="0">
            <a:spAutoFit/>
          </a:bodyPr>
          <a:lstStyle/>
          <a:p>
            <a:r>
              <a:rPr lang="en-US" sz="3600" b="1" dirty="0" smtClean="0">
                <a:latin typeface="Gill Sans"/>
                <a:cs typeface="Gill Sans"/>
              </a:rPr>
              <a:t>3 Phases of Learning</a:t>
            </a:r>
            <a:endParaRPr lang="en-US" sz="3600" b="1" dirty="0">
              <a:latin typeface="Gill Sans"/>
              <a:cs typeface="Gill Sans"/>
            </a:endParaRPr>
          </a:p>
        </p:txBody>
      </p:sp>
      <p:sp>
        <p:nvSpPr>
          <p:cNvPr id="4" name="TextBox 3"/>
          <p:cNvSpPr txBox="1"/>
          <p:nvPr/>
        </p:nvSpPr>
        <p:spPr>
          <a:xfrm>
            <a:off x="402371" y="2552740"/>
            <a:ext cx="2264391" cy="1409609"/>
          </a:xfrm>
          <a:prstGeom prst="rect">
            <a:avLst/>
          </a:prstGeom>
          <a:noFill/>
        </p:spPr>
        <p:txBody>
          <a:bodyPr wrap="square" lIns="91430" tIns="45716" rIns="91430" bIns="45716" rtlCol="0">
            <a:spAutoFit/>
          </a:bodyPr>
          <a:lstStyle/>
          <a:p>
            <a:pPr algn="ctr">
              <a:lnSpc>
                <a:spcPct val="120000"/>
              </a:lnSpc>
            </a:pPr>
            <a:r>
              <a:rPr lang="en-US" sz="2400" b="1" dirty="0" smtClean="0"/>
              <a:t>Getting </a:t>
            </a:r>
          </a:p>
          <a:p>
            <a:pPr algn="ctr">
              <a:lnSpc>
                <a:spcPct val="120000"/>
              </a:lnSpc>
            </a:pPr>
            <a:r>
              <a:rPr lang="en-US" sz="2400" b="1" dirty="0" smtClean="0"/>
              <a:t>Ready </a:t>
            </a:r>
          </a:p>
          <a:p>
            <a:pPr algn="ctr">
              <a:lnSpc>
                <a:spcPct val="120000"/>
              </a:lnSpc>
            </a:pPr>
            <a:r>
              <a:rPr lang="en-US" sz="2400" b="1" dirty="0" smtClean="0"/>
              <a:t>to Learn</a:t>
            </a:r>
            <a:endParaRPr lang="en-US" sz="2400" b="1" dirty="0"/>
          </a:p>
        </p:txBody>
      </p:sp>
      <p:sp>
        <p:nvSpPr>
          <p:cNvPr id="5" name="Rectangle 4"/>
          <p:cNvSpPr/>
          <p:nvPr/>
        </p:nvSpPr>
        <p:spPr>
          <a:xfrm>
            <a:off x="397612" y="1465977"/>
            <a:ext cx="2264392" cy="878414"/>
          </a:xfrm>
          <a:prstGeom prst="rect">
            <a:avLst/>
          </a:prstGeom>
          <a:solidFill>
            <a:srgbClr val="660066"/>
          </a:solidFill>
          <a:ln w="19050" cmpd="sng">
            <a:solidFill>
              <a:srgbClr val="000000"/>
            </a:solidFill>
          </a:ln>
        </p:spPr>
        <p:style>
          <a:lnRef idx="1">
            <a:schemeClr val="accent1"/>
          </a:lnRef>
          <a:fillRef idx="3">
            <a:schemeClr val="accent1"/>
          </a:fillRef>
          <a:effectRef idx="2">
            <a:schemeClr val="accent1"/>
          </a:effectRef>
          <a:fontRef idx="minor">
            <a:schemeClr val="lt1"/>
          </a:fontRef>
        </p:style>
        <p:txBody>
          <a:bodyPr lIns="91430" tIns="45716" rIns="91430" bIns="45716" spcCol="0" rtlCol="0" anchor="ctr"/>
          <a:lstStyle/>
          <a:p>
            <a:pPr algn="ctr"/>
            <a:endParaRPr lang="en-US" dirty="0">
              <a:solidFill>
                <a:schemeClr val="bg1">
                  <a:lumMod val="50000"/>
                </a:schemeClr>
              </a:solidFill>
            </a:endParaRPr>
          </a:p>
        </p:txBody>
      </p:sp>
      <p:cxnSp>
        <p:nvCxnSpPr>
          <p:cNvPr id="6" name="Straight Arrow Connector 5"/>
          <p:cNvCxnSpPr/>
          <p:nvPr/>
        </p:nvCxnSpPr>
        <p:spPr>
          <a:xfrm>
            <a:off x="2666761" y="1905184"/>
            <a:ext cx="41426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7" name="TextBox 6"/>
          <p:cNvSpPr txBox="1"/>
          <p:nvPr/>
        </p:nvSpPr>
        <p:spPr>
          <a:xfrm>
            <a:off x="287023" y="1674355"/>
            <a:ext cx="2485573" cy="461661"/>
          </a:xfrm>
          <a:prstGeom prst="rect">
            <a:avLst/>
          </a:prstGeom>
          <a:noFill/>
        </p:spPr>
        <p:txBody>
          <a:bodyPr wrap="square" lIns="91430" tIns="45716" rIns="91430" bIns="45716" rtlCol="0">
            <a:spAutoFit/>
          </a:bodyPr>
          <a:lstStyle/>
          <a:p>
            <a:pPr algn="ctr"/>
            <a:r>
              <a:rPr lang="en-US" sz="2400" b="1" dirty="0">
                <a:solidFill>
                  <a:schemeClr val="bg1"/>
                </a:solidFill>
              </a:rPr>
              <a:t>Priming</a:t>
            </a:r>
          </a:p>
        </p:txBody>
      </p:sp>
      <p:sp>
        <p:nvSpPr>
          <p:cNvPr id="8" name="Rectangle 7"/>
          <p:cNvSpPr/>
          <p:nvPr/>
        </p:nvSpPr>
        <p:spPr>
          <a:xfrm>
            <a:off x="3318613" y="1465977"/>
            <a:ext cx="2264392" cy="878414"/>
          </a:xfrm>
          <a:prstGeom prst="rect">
            <a:avLst/>
          </a:prstGeom>
          <a:solidFill>
            <a:srgbClr val="800000"/>
          </a:solidFill>
          <a:ln w="19050" cmpd="sng">
            <a:solidFill>
              <a:srgbClr val="000000"/>
            </a:solidFill>
          </a:ln>
        </p:spPr>
        <p:style>
          <a:lnRef idx="1">
            <a:schemeClr val="accent1"/>
          </a:lnRef>
          <a:fillRef idx="3">
            <a:schemeClr val="accent1"/>
          </a:fillRef>
          <a:effectRef idx="2">
            <a:schemeClr val="accent1"/>
          </a:effectRef>
          <a:fontRef idx="minor">
            <a:schemeClr val="lt1"/>
          </a:fontRef>
        </p:style>
        <p:txBody>
          <a:bodyPr lIns="91430" tIns="45716" rIns="91430" bIns="45716" spcCol="0" rtlCol="0" anchor="ctr"/>
          <a:lstStyle/>
          <a:p>
            <a:pPr algn="ctr"/>
            <a:endParaRPr lang="en-US" dirty="0">
              <a:solidFill>
                <a:schemeClr val="bg1">
                  <a:lumMod val="50000"/>
                </a:schemeClr>
              </a:solidFill>
            </a:endParaRPr>
          </a:p>
        </p:txBody>
      </p:sp>
      <p:cxnSp>
        <p:nvCxnSpPr>
          <p:cNvPr id="9" name="Straight Arrow Connector 8"/>
          <p:cNvCxnSpPr/>
          <p:nvPr/>
        </p:nvCxnSpPr>
        <p:spPr>
          <a:xfrm>
            <a:off x="5587762" y="1905184"/>
            <a:ext cx="41426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0" name="TextBox 9"/>
          <p:cNvSpPr txBox="1"/>
          <p:nvPr/>
        </p:nvSpPr>
        <p:spPr>
          <a:xfrm>
            <a:off x="3208024" y="1674355"/>
            <a:ext cx="2485573" cy="461661"/>
          </a:xfrm>
          <a:prstGeom prst="rect">
            <a:avLst/>
          </a:prstGeom>
          <a:noFill/>
        </p:spPr>
        <p:txBody>
          <a:bodyPr wrap="square" lIns="91430" tIns="45716" rIns="91430" bIns="45716" rtlCol="0">
            <a:spAutoFit/>
          </a:bodyPr>
          <a:lstStyle/>
          <a:p>
            <a:pPr algn="ctr"/>
            <a:r>
              <a:rPr lang="en-US" sz="2400" b="1" dirty="0" smtClean="0">
                <a:solidFill>
                  <a:schemeClr val="bg1"/>
                </a:solidFill>
              </a:rPr>
              <a:t>Processing</a:t>
            </a:r>
            <a:endParaRPr lang="en-US" sz="2400" b="1" dirty="0">
              <a:solidFill>
                <a:schemeClr val="bg1"/>
              </a:solidFill>
            </a:endParaRPr>
          </a:p>
        </p:txBody>
      </p:sp>
      <p:sp>
        <p:nvSpPr>
          <p:cNvPr id="11" name="Rectangle 10"/>
          <p:cNvSpPr/>
          <p:nvPr/>
        </p:nvSpPr>
        <p:spPr>
          <a:xfrm>
            <a:off x="6178768" y="1465977"/>
            <a:ext cx="2264392" cy="878414"/>
          </a:xfrm>
          <a:prstGeom prst="rect">
            <a:avLst/>
          </a:prstGeom>
          <a:solidFill>
            <a:srgbClr val="0000FF"/>
          </a:solidFill>
          <a:ln w="19050" cmpd="sng">
            <a:solidFill>
              <a:srgbClr val="000000"/>
            </a:solidFill>
          </a:ln>
        </p:spPr>
        <p:style>
          <a:lnRef idx="1">
            <a:schemeClr val="accent1"/>
          </a:lnRef>
          <a:fillRef idx="3">
            <a:schemeClr val="accent1"/>
          </a:fillRef>
          <a:effectRef idx="2">
            <a:schemeClr val="accent1"/>
          </a:effectRef>
          <a:fontRef idx="minor">
            <a:schemeClr val="lt1"/>
          </a:fontRef>
        </p:style>
        <p:txBody>
          <a:bodyPr lIns="91430" tIns="45716" rIns="91430" bIns="45716" spcCol="0" rtlCol="0" anchor="ctr"/>
          <a:lstStyle/>
          <a:p>
            <a:pPr algn="ctr"/>
            <a:endParaRPr lang="en-US" dirty="0">
              <a:solidFill>
                <a:schemeClr val="bg1">
                  <a:lumMod val="50000"/>
                </a:schemeClr>
              </a:solidFill>
            </a:endParaRPr>
          </a:p>
        </p:txBody>
      </p:sp>
      <p:cxnSp>
        <p:nvCxnSpPr>
          <p:cNvPr id="12" name="Straight Arrow Connector 11"/>
          <p:cNvCxnSpPr/>
          <p:nvPr/>
        </p:nvCxnSpPr>
        <p:spPr>
          <a:xfrm>
            <a:off x="8447916" y="1905184"/>
            <a:ext cx="41426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3" name="TextBox 12"/>
          <p:cNvSpPr txBox="1"/>
          <p:nvPr/>
        </p:nvSpPr>
        <p:spPr>
          <a:xfrm>
            <a:off x="6068178" y="1462685"/>
            <a:ext cx="2485573" cy="830993"/>
          </a:xfrm>
          <a:prstGeom prst="rect">
            <a:avLst/>
          </a:prstGeom>
          <a:noFill/>
        </p:spPr>
        <p:txBody>
          <a:bodyPr wrap="square" lIns="91430" tIns="45716" rIns="91430" bIns="45716" rtlCol="0">
            <a:spAutoFit/>
          </a:bodyPr>
          <a:lstStyle/>
          <a:p>
            <a:pPr algn="ctr"/>
            <a:r>
              <a:rPr lang="en-US" sz="2400" b="1" dirty="0">
                <a:solidFill>
                  <a:schemeClr val="bg1"/>
                </a:solidFill>
              </a:rPr>
              <a:t>Retaining for</a:t>
            </a:r>
          </a:p>
          <a:p>
            <a:pPr algn="ctr"/>
            <a:r>
              <a:rPr lang="en-US" sz="2400" b="1" dirty="0">
                <a:solidFill>
                  <a:schemeClr val="bg1"/>
                </a:solidFill>
              </a:rPr>
              <a:t>Understanding</a:t>
            </a:r>
          </a:p>
        </p:txBody>
      </p:sp>
      <p:sp>
        <p:nvSpPr>
          <p:cNvPr id="14" name="TextBox 13"/>
          <p:cNvSpPr txBox="1"/>
          <p:nvPr/>
        </p:nvSpPr>
        <p:spPr>
          <a:xfrm>
            <a:off x="3323372" y="2552739"/>
            <a:ext cx="2264391" cy="966410"/>
          </a:xfrm>
          <a:prstGeom prst="rect">
            <a:avLst/>
          </a:prstGeom>
          <a:noFill/>
        </p:spPr>
        <p:txBody>
          <a:bodyPr wrap="square" lIns="91430" tIns="45716" rIns="91430" bIns="45716" rtlCol="0">
            <a:spAutoFit/>
          </a:bodyPr>
          <a:lstStyle/>
          <a:p>
            <a:pPr algn="ctr">
              <a:lnSpc>
                <a:spcPct val="120000"/>
              </a:lnSpc>
            </a:pPr>
            <a:r>
              <a:rPr lang="en-US" sz="2400" b="1" dirty="0" smtClean="0"/>
              <a:t>Unpacking</a:t>
            </a:r>
          </a:p>
          <a:p>
            <a:pPr algn="ctr">
              <a:lnSpc>
                <a:spcPct val="120000"/>
              </a:lnSpc>
            </a:pPr>
            <a:r>
              <a:rPr lang="en-US" sz="2400" b="1" dirty="0" smtClean="0"/>
              <a:t>Meaning</a:t>
            </a:r>
          </a:p>
        </p:txBody>
      </p:sp>
      <p:sp>
        <p:nvSpPr>
          <p:cNvPr id="15" name="TextBox 14"/>
          <p:cNvSpPr txBox="1"/>
          <p:nvPr/>
        </p:nvSpPr>
        <p:spPr>
          <a:xfrm>
            <a:off x="6178768" y="2552739"/>
            <a:ext cx="2374983" cy="966410"/>
          </a:xfrm>
          <a:prstGeom prst="rect">
            <a:avLst/>
          </a:prstGeom>
          <a:noFill/>
        </p:spPr>
        <p:txBody>
          <a:bodyPr wrap="square" lIns="91430" tIns="45716" rIns="91430" bIns="45716" rtlCol="0">
            <a:spAutoFit/>
          </a:bodyPr>
          <a:lstStyle/>
          <a:p>
            <a:pPr algn="ctr">
              <a:lnSpc>
                <a:spcPct val="120000"/>
              </a:lnSpc>
            </a:pPr>
            <a:r>
              <a:rPr lang="en-US" sz="2400" b="1" dirty="0"/>
              <a:t>Holding on</a:t>
            </a:r>
          </a:p>
          <a:p>
            <a:pPr algn="ctr">
              <a:lnSpc>
                <a:spcPct val="120000"/>
              </a:lnSpc>
            </a:pPr>
            <a:r>
              <a:rPr lang="en-US" sz="2400" b="1" dirty="0"/>
              <a:t>to Learning</a:t>
            </a:r>
          </a:p>
        </p:txBody>
      </p:sp>
      <p:pic>
        <p:nvPicPr>
          <p:cNvPr id="16" name="black-women-brain3.psd" descr="black-women-brain3.psd"/>
          <p:cNvPicPr>
            <a:picLocks noChangeAspect="1"/>
          </p:cNvPicPr>
          <p:nvPr/>
        </p:nvPicPr>
        <p:blipFill>
          <a:blip r:embed="rId3">
            <a:extLst/>
          </a:blip>
          <a:stretch>
            <a:fillRect/>
          </a:stretch>
        </p:blipFill>
        <p:spPr>
          <a:xfrm>
            <a:off x="1215007" y="4039308"/>
            <a:ext cx="3012489" cy="4709581"/>
          </a:xfrm>
          <a:prstGeom prst="rect">
            <a:avLst/>
          </a:prstGeom>
          <a:ln w="12700">
            <a:miter lim="400000"/>
          </a:ln>
        </p:spPr>
      </p:pic>
      <p:pic>
        <p:nvPicPr>
          <p:cNvPr id="17" name="Picture 16" descr="MAN brain head facing left.jp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647492" y="4194530"/>
            <a:ext cx="3227914" cy="3227914"/>
          </a:xfrm>
          <a:prstGeom prst="rect">
            <a:avLst/>
          </a:prstGeom>
        </p:spPr>
      </p:pic>
    </p:spTree>
    <p:extLst>
      <p:ext uri="{BB962C8B-B14F-4D97-AF65-F5344CB8AC3E}">
        <p14:creationId xmlns:p14="http://schemas.microsoft.com/office/powerpoint/2010/main" val="110624254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30328CC-4F7D-A845-8B2B-D7F20DED636A}" type="slidenum">
              <a:rPr lang="en-US" smtClean="0"/>
              <a:t>16</a:t>
            </a:fld>
            <a:endParaRPr lang="en-US" dirty="0"/>
          </a:p>
        </p:txBody>
      </p:sp>
      <p:pic>
        <p:nvPicPr>
          <p:cNvPr id="12" name="Picture 11"/>
          <p:cNvPicPr>
            <a:picLocks noChangeAspect="1"/>
          </p:cNvPicPr>
          <p:nvPr/>
        </p:nvPicPr>
        <p:blipFill>
          <a:blip r:embed="rId3"/>
          <a:stretch>
            <a:fillRect/>
          </a:stretch>
        </p:blipFill>
        <p:spPr>
          <a:xfrm>
            <a:off x="-2300005" y="4378922"/>
            <a:ext cx="1333500" cy="863600"/>
          </a:xfrm>
          <a:prstGeom prst="rect">
            <a:avLst/>
          </a:prstGeom>
        </p:spPr>
      </p:pic>
      <p:sp>
        <p:nvSpPr>
          <p:cNvPr id="16" name="TextBox 15"/>
          <p:cNvSpPr txBox="1"/>
          <p:nvPr/>
        </p:nvSpPr>
        <p:spPr>
          <a:xfrm>
            <a:off x="-2317804" y="5936645"/>
            <a:ext cx="2172390" cy="523220"/>
          </a:xfrm>
          <a:prstGeom prst="rect">
            <a:avLst/>
          </a:prstGeom>
          <a:noFill/>
        </p:spPr>
        <p:txBody>
          <a:bodyPr wrap="none" rtlCol="0">
            <a:spAutoFit/>
          </a:bodyPr>
          <a:lstStyle/>
          <a:p>
            <a:pPr algn="ctr"/>
            <a:r>
              <a:rPr lang="en-US" sz="1400" b="1" dirty="0" smtClean="0">
                <a:latin typeface="Gill Sans"/>
                <a:cs typeface="Gill Sans"/>
              </a:rPr>
              <a:t>Describing in Context</a:t>
            </a:r>
          </a:p>
          <a:p>
            <a:pPr algn="ctr"/>
            <a:r>
              <a:rPr lang="en-US" sz="1400" b="1" dirty="0" smtClean="0">
                <a:latin typeface="Gill Sans"/>
                <a:cs typeface="Gill Sans"/>
              </a:rPr>
              <a:t>Brainstorming</a:t>
            </a:r>
            <a:endParaRPr lang="en-US" sz="1400" b="1" dirty="0">
              <a:latin typeface="Gill Sans"/>
              <a:cs typeface="Gill Sans"/>
            </a:endParaRPr>
          </a:p>
        </p:txBody>
      </p:sp>
      <p:sp>
        <p:nvSpPr>
          <p:cNvPr id="20" name="TextBox 19"/>
          <p:cNvSpPr txBox="1"/>
          <p:nvPr/>
        </p:nvSpPr>
        <p:spPr>
          <a:xfrm>
            <a:off x="-2525127" y="3860447"/>
            <a:ext cx="1780491" cy="523220"/>
          </a:xfrm>
          <a:prstGeom prst="rect">
            <a:avLst/>
          </a:prstGeom>
          <a:noFill/>
        </p:spPr>
        <p:txBody>
          <a:bodyPr wrap="square" rtlCol="0">
            <a:spAutoFit/>
          </a:bodyPr>
          <a:lstStyle/>
          <a:p>
            <a:pPr algn="ctr"/>
            <a:r>
              <a:rPr lang="en-US" sz="1400" b="1" dirty="0" smtClean="0">
                <a:latin typeface="Gill Sans"/>
                <a:cs typeface="Gill Sans"/>
              </a:rPr>
              <a:t>Analogies</a:t>
            </a:r>
          </a:p>
          <a:p>
            <a:pPr algn="ctr"/>
            <a:r>
              <a:rPr lang="en-US" sz="1400" b="1" dirty="0" smtClean="0">
                <a:latin typeface="Gill Sans"/>
                <a:cs typeface="Gill Sans"/>
              </a:rPr>
              <a:t>Relationships</a:t>
            </a:r>
            <a:endParaRPr lang="en-US" sz="1400" b="1" dirty="0">
              <a:latin typeface="Gill Sans"/>
              <a:cs typeface="Gill Sans"/>
            </a:endParaRPr>
          </a:p>
        </p:txBody>
      </p:sp>
      <p:sp>
        <p:nvSpPr>
          <p:cNvPr id="24" name="TextBox 23"/>
          <p:cNvSpPr txBox="1"/>
          <p:nvPr/>
        </p:nvSpPr>
        <p:spPr>
          <a:xfrm>
            <a:off x="207117" y="781036"/>
            <a:ext cx="2216635" cy="1969770"/>
          </a:xfrm>
          <a:prstGeom prst="rect">
            <a:avLst/>
          </a:prstGeom>
          <a:noFill/>
        </p:spPr>
        <p:txBody>
          <a:bodyPr wrap="none" rtlCol="0">
            <a:spAutoFit/>
          </a:bodyPr>
          <a:lstStyle/>
          <a:p>
            <a:r>
              <a:rPr lang="en-US" sz="2400" b="1" dirty="0" smtClean="0">
                <a:latin typeface="Gill Sans"/>
                <a:cs typeface="Gill Sans"/>
              </a:rPr>
              <a:t>Circle Map</a:t>
            </a:r>
          </a:p>
          <a:p>
            <a:r>
              <a:rPr lang="en-US" sz="1400" b="1" dirty="0" smtClean="0">
                <a:latin typeface="Gill Sans"/>
                <a:cs typeface="Gill Sans"/>
              </a:rPr>
              <a:t>Describing in Context</a:t>
            </a:r>
          </a:p>
          <a:p>
            <a:r>
              <a:rPr lang="en-US" sz="1400" b="1" dirty="0" smtClean="0">
                <a:latin typeface="Gill Sans"/>
                <a:cs typeface="Gill Sans"/>
              </a:rPr>
              <a:t>Brainstorming</a:t>
            </a:r>
          </a:p>
          <a:p>
            <a:endParaRPr lang="en-US" sz="1400" b="1" dirty="0">
              <a:latin typeface="Gill Sans"/>
              <a:cs typeface="Gill Sans"/>
            </a:endParaRPr>
          </a:p>
          <a:p>
            <a:r>
              <a:rPr lang="en-US" sz="1400" b="1" dirty="0" smtClean="0">
                <a:latin typeface="Gill Sans"/>
                <a:cs typeface="Gill Sans"/>
              </a:rPr>
              <a:t>Things you do during</a:t>
            </a:r>
          </a:p>
          <a:p>
            <a:r>
              <a:rPr lang="en-US" sz="1400" b="1" dirty="0" smtClean="0">
                <a:latin typeface="Gill Sans"/>
                <a:cs typeface="Gill Sans"/>
              </a:rPr>
              <a:t>the day at home.</a:t>
            </a:r>
          </a:p>
          <a:p>
            <a:endParaRPr lang="en-US" sz="1400" b="1" dirty="0">
              <a:latin typeface="Gill Sans"/>
              <a:cs typeface="Gill Sans"/>
            </a:endParaRPr>
          </a:p>
          <a:p>
            <a:r>
              <a:rPr lang="en-US" sz="1400" b="1" dirty="0" smtClean="0">
                <a:latin typeface="Gill Sans"/>
                <a:cs typeface="Gill Sans"/>
              </a:rPr>
              <a:t>Pictures and/or words</a:t>
            </a:r>
            <a:endParaRPr lang="en-US" sz="1400" b="1" dirty="0">
              <a:latin typeface="Gill Sans"/>
              <a:cs typeface="Gill Sans"/>
            </a:endParaRPr>
          </a:p>
        </p:txBody>
      </p:sp>
      <p:sp>
        <p:nvSpPr>
          <p:cNvPr id="4" name="Rectangle 3"/>
          <p:cNvSpPr/>
          <p:nvPr/>
        </p:nvSpPr>
        <p:spPr>
          <a:xfrm>
            <a:off x="5352426" y="3251609"/>
            <a:ext cx="1274708" cy="369332"/>
          </a:xfrm>
          <a:prstGeom prst="rect">
            <a:avLst/>
          </a:prstGeom>
        </p:spPr>
        <p:txBody>
          <a:bodyPr wrap="none">
            <a:spAutoFit/>
          </a:bodyPr>
          <a:lstStyle/>
          <a:p>
            <a:r>
              <a:rPr lang="en-US" b="1" dirty="0" smtClean="0">
                <a:latin typeface="Gill Sans"/>
                <a:cs typeface="Gill Sans"/>
              </a:rPr>
              <a:t>Your Day </a:t>
            </a:r>
            <a:endParaRPr lang="en-US" dirty="0"/>
          </a:p>
        </p:txBody>
      </p:sp>
      <p:sp>
        <p:nvSpPr>
          <p:cNvPr id="5" name="TextBox 4"/>
          <p:cNvSpPr txBox="1"/>
          <p:nvPr/>
        </p:nvSpPr>
        <p:spPr>
          <a:xfrm>
            <a:off x="4856249" y="1765921"/>
            <a:ext cx="992354" cy="369332"/>
          </a:xfrm>
          <a:prstGeom prst="rect">
            <a:avLst/>
          </a:prstGeom>
          <a:noFill/>
        </p:spPr>
        <p:txBody>
          <a:bodyPr wrap="none" rtlCol="0">
            <a:spAutoFit/>
          </a:bodyPr>
          <a:lstStyle/>
          <a:p>
            <a:r>
              <a:rPr lang="en-US" b="1" dirty="0" smtClean="0">
                <a:latin typeface="Garamond"/>
                <a:cs typeface="Garamond"/>
              </a:rPr>
              <a:t>wake up</a:t>
            </a:r>
            <a:endParaRPr lang="en-US" b="1" dirty="0">
              <a:latin typeface="Garamond"/>
              <a:cs typeface="Garamond"/>
            </a:endParaRPr>
          </a:p>
        </p:txBody>
      </p:sp>
      <p:sp>
        <p:nvSpPr>
          <p:cNvPr id="25" name="TextBox 24"/>
          <p:cNvSpPr txBox="1"/>
          <p:nvPr/>
        </p:nvSpPr>
        <p:spPr>
          <a:xfrm>
            <a:off x="3876316" y="3164472"/>
            <a:ext cx="1083988" cy="369332"/>
          </a:xfrm>
          <a:prstGeom prst="rect">
            <a:avLst/>
          </a:prstGeom>
          <a:noFill/>
        </p:spPr>
        <p:txBody>
          <a:bodyPr wrap="none" rtlCol="0">
            <a:spAutoFit/>
          </a:bodyPr>
          <a:lstStyle/>
          <a:p>
            <a:r>
              <a:rPr lang="en-US" b="1" dirty="0" smtClean="0">
                <a:latin typeface="Garamond"/>
                <a:cs typeface="Garamond"/>
              </a:rPr>
              <a:t>eat lunch</a:t>
            </a:r>
            <a:endParaRPr lang="en-US" b="1" dirty="0">
              <a:latin typeface="Garamond"/>
              <a:cs typeface="Garamond"/>
            </a:endParaRPr>
          </a:p>
        </p:txBody>
      </p:sp>
      <p:sp>
        <p:nvSpPr>
          <p:cNvPr id="26" name="TextBox 25"/>
          <p:cNvSpPr txBox="1"/>
          <p:nvPr/>
        </p:nvSpPr>
        <p:spPr>
          <a:xfrm>
            <a:off x="4960304" y="4854530"/>
            <a:ext cx="1441420" cy="369332"/>
          </a:xfrm>
          <a:prstGeom prst="rect">
            <a:avLst/>
          </a:prstGeom>
          <a:noFill/>
        </p:spPr>
        <p:txBody>
          <a:bodyPr wrap="none" rtlCol="0">
            <a:spAutoFit/>
          </a:bodyPr>
          <a:lstStyle/>
          <a:p>
            <a:r>
              <a:rPr lang="en-US" b="1" dirty="0" smtClean="0">
                <a:latin typeface="Garamond"/>
                <a:cs typeface="Garamond"/>
              </a:rPr>
              <a:t>eat breakfast</a:t>
            </a:r>
            <a:endParaRPr lang="en-US" b="1" dirty="0">
              <a:latin typeface="Garamond"/>
              <a:cs typeface="Garamond"/>
            </a:endParaRPr>
          </a:p>
        </p:txBody>
      </p:sp>
      <p:sp>
        <p:nvSpPr>
          <p:cNvPr id="27" name="TextBox 26"/>
          <p:cNvSpPr txBox="1"/>
          <p:nvPr/>
        </p:nvSpPr>
        <p:spPr>
          <a:xfrm>
            <a:off x="6782271" y="3860447"/>
            <a:ext cx="1300356" cy="369332"/>
          </a:xfrm>
          <a:prstGeom prst="rect">
            <a:avLst/>
          </a:prstGeom>
          <a:noFill/>
        </p:spPr>
        <p:txBody>
          <a:bodyPr wrap="none" rtlCol="0">
            <a:spAutoFit/>
          </a:bodyPr>
          <a:lstStyle/>
          <a:p>
            <a:r>
              <a:rPr lang="en-US" b="1" dirty="0" smtClean="0">
                <a:latin typeface="Garamond"/>
                <a:cs typeface="Garamond"/>
              </a:rPr>
              <a:t>brush teeth</a:t>
            </a:r>
            <a:endParaRPr lang="en-US" b="1" dirty="0">
              <a:latin typeface="Garamond"/>
              <a:cs typeface="Garamond"/>
            </a:endParaRPr>
          </a:p>
        </p:txBody>
      </p:sp>
      <p:sp>
        <p:nvSpPr>
          <p:cNvPr id="28" name="Oval 27"/>
          <p:cNvSpPr/>
          <p:nvPr/>
        </p:nvSpPr>
        <p:spPr>
          <a:xfrm>
            <a:off x="5119970" y="2636949"/>
            <a:ext cx="1662301" cy="1630611"/>
          </a:xfrm>
          <a:prstGeom prst="ellipse">
            <a:avLst/>
          </a:prstGeom>
          <a:noFill/>
          <a:ln w="28575" cmpd="sng">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 name="Oval 28"/>
          <p:cNvSpPr/>
          <p:nvPr/>
        </p:nvSpPr>
        <p:spPr>
          <a:xfrm>
            <a:off x="3575768" y="1061202"/>
            <a:ext cx="4750704" cy="4782105"/>
          </a:xfrm>
          <a:prstGeom prst="ellipse">
            <a:avLst/>
          </a:prstGeom>
          <a:noFill/>
          <a:ln w="28575" cmpd="sng">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p:nvSpPr>
        <p:spPr>
          <a:xfrm>
            <a:off x="6914288" y="4383667"/>
            <a:ext cx="913051" cy="4571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7619827" y="4267560"/>
            <a:ext cx="207512" cy="116107"/>
          </a:xfrm>
          <a:prstGeom prst="rect">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0" name="Picture 29" descr="orange.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25792" y="4429386"/>
            <a:ext cx="616772" cy="462579"/>
          </a:xfrm>
          <a:prstGeom prst="rect">
            <a:avLst/>
          </a:prstGeom>
        </p:spPr>
      </p:pic>
      <p:sp>
        <p:nvSpPr>
          <p:cNvPr id="8" name="Rectangle 7"/>
          <p:cNvSpPr/>
          <p:nvPr/>
        </p:nvSpPr>
        <p:spPr>
          <a:xfrm>
            <a:off x="207117" y="97025"/>
            <a:ext cx="6776214" cy="523220"/>
          </a:xfrm>
          <a:prstGeom prst="rect">
            <a:avLst/>
          </a:prstGeom>
        </p:spPr>
        <p:txBody>
          <a:bodyPr wrap="none">
            <a:spAutoFit/>
          </a:bodyPr>
          <a:lstStyle/>
          <a:p>
            <a:r>
              <a:rPr lang="en-US" sz="2800" b="1" dirty="0" smtClean="0">
                <a:latin typeface="Gill Sans"/>
                <a:cs typeface="Gill Sans"/>
              </a:rPr>
              <a:t>Defining in Context - Brainstorming</a:t>
            </a:r>
            <a:endParaRPr lang="en-US" sz="2800" b="1" dirty="0">
              <a:latin typeface="Gill Sans"/>
              <a:cs typeface="Gill Sans"/>
            </a:endParaRPr>
          </a:p>
        </p:txBody>
      </p:sp>
      <p:sp>
        <p:nvSpPr>
          <p:cNvPr id="31" name="TextBox 30"/>
          <p:cNvSpPr txBox="1"/>
          <p:nvPr/>
        </p:nvSpPr>
        <p:spPr>
          <a:xfrm>
            <a:off x="6914288" y="2452283"/>
            <a:ext cx="825867" cy="646331"/>
          </a:xfrm>
          <a:prstGeom prst="rect">
            <a:avLst/>
          </a:prstGeom>
          <a:noFill/>
        </p:spPr>
        <p:txBody>
          <a:bodyPr wrap="none" rtlCol="0">
            <a:spAutoFit/>
          </a:bodyPr>
          <a:lstStyle/>
          <a:p>
            <a:pPr algn="ctr"/>
            <a:r>
              <a:rPr lang="en-US" b="1" dirty="0" smtClean="0">
                <a:latin typeface="Garamond"/>
                <a:cs typeface="Garamond"/>
              </a:rPr>
              <a:t>school</a:t>
            </a:r>
          </a:p>
          <a:p>
            <a:pPr algn="ctr"/>
            <a:r>
              <a:rPr lang="en-US" b="1" dirty="0" smtClean="0">
                <a:latin typeface="Garamond"/>
                <a:cs typeface="Garamond"/>
              </a:rPr>
              <a:t>work</a:t>
            </a:r>
            <a:endParaRPr lang="en-US" b="1" dirty="0">
              <a:latin typeface="Garamond"/>
              <a:cs typeface="Garamond"/>
            </a:endParaRPr>
          </a:p>
        </p:txBody>
      </p:sp>
      <p:pic>
        <p:nvPicPr>
          <p:cNvPr id="32" name="Picture 31" descr="comp book.jp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78637" y="5016131"/>
            <a:ext cx="2229017" cy="1363415"/>
          </a:xfrm>
          <a:prstGeom prst="rect">
            <a:avLst/>
          </a:prstGeom>
        </p:spPr>
      </p:pic>
    </p:spTree>
    <p:extLst>
      <p:ext uri="{BB962C8B-B14F-4D97-AF65-F5344CB8AC3E}">
        <p14:creationId xmlns:p14="http://schemas.microsoft.com/office/powerpoint/2010/main" val="383740310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2"/>
          <a:stretch>
            <a:fillRect/>
          </a:stretch>
        </p:blipFill>
        <p:spPr>
          <a:xfrm>
            <a:off x="-1027545" y="-455655"/>
            <a:ext cx="11435771" cy="7623847"/>
          </a:xfrm>
          <a:prstGeom prst="rect">
            <a:avLst/>
          </a:prstGeom>
        </p:spPr>
      </p:pic>
      <p:sp>
        <p:nvSpPr>
          <p:cNvPr id="3" name="Rectangle 2"/>
          <p:cNvSpPr/>
          <p:nvPr/>
        </p:nvSpPr>
        <p:spPr>
          <a:xfrm>
            <a:off x="1882203" y="3333158"/>
            <a:ext cx="1274708" cy="369332"/>
          </a:xfrm>
          <a:prstGeom prst="rect">
            <a:avLst/>
          </a:prstGeom>
        </p:spPr>
        <p:txBody>
          <a:bodyPr wrap="none">
            <a:spAutoFit/>
          </a:bodyPr>
          <a:lstStyle/>
          <a:p>
            <a:r>
              <a:rPr lang="en-US" b="1" dirty="0" smtClean="0">
                <a:latin typeface="Gill Sans"/>
                <a:cs typeface="Gill Sans"/>
              </a:rPr>
              <a:t>Your Day </a:t>
            </a:r>
            <a:endParaRPr lang="en-US" dirty="0"/>
          </a:p>
        </p:txBody>
      </p:sp>
      <p:sp>
        <p:nvSpPr>
          <p:cNvPr id="4" name="TextBox 3"/>
          <p:cNvSpPr txBox="1"/>
          <p:nvPr/>
        </p:nvSpPr>
        <p:spPr>
          <a:xfrm>
            <a:off x="1386026" y="1847470"/>
            <a:ext cx="992354" cy="369332"/>
          </a:xfrm>
          <a:prstGeom prst="rect">
            <a:avLst/>
          </a:prstGeom>
          <a:noFill/>
        </p:spPr>
        <p:txBody>
          <a:bodyPr wrap="none" rtlCol="0">
            <a:spAutoFit/>
          </a:bodyPr>
          <a:lstStyle/>
          <a:p>
            <a:r>
              <a:rPr lang="en-US" b="1" dirty="0" smtClean="0">
                <a:latin typeface="Garamond"/>
                <a:cs typeface="Garamond"/>
              </a:rPr>
              <a:t>wake up</a:t>
            </a:r>
            <a:endParaRPr lang="en-US" b="1" dirty="0">
              <a:latin typeface="Garamond"/>
              <a:cs typeface="Garamond"/>
            </a:endParaRPr>
          </a:p>
        </p:txBody>
      </p:sp>
      <p:sp>
        <p:nvSpPr>
          <p:cNvPr id="5" name="TextBox 4"/>
          <p:cNvSpPr txBox="1"/>
          <p:nvPr/>
        </p:nvSpPr>
        <p:spPr>
          <a:xfrm>
            <a:off x="429183" y="3246021"/>
            <a:ext cx="1083988" cy="369332"/>
          </a:xfrm>
          <a:prstGeom prst="rect">
            <a:avLst/>
          </a:prstGeom>
          <a:noFill/>
        </p:spPr>
        <p:txBody>
          <a:bodyPr wrap="none" rtlCol="0">
            <a:spAutoFit/>
          </a:bodyPr>
          <a:lstStyle/>
          <a:p>
            <a:r>
              <a:rPr lang="en-US" b="1" dirty="0" smtClean="0">
                <a:latin typeface="Garamond"/>
                <a:cs typeface="Garamond"/>
              </a:rPr>
              <a:t>eat lunch</a:t>
            </a:r>
            <a:endParaRPr lang="en-US" b="1" dirty="0">
              <a:latin typeface="Garamond"/>
              <a:cs typeface="Garamond"/>
            </a:endParaRPr>
          </a:p>
        </p:txBody>
      </p:sp>
      <p:sp>
        <p:nvSpPr>
          <p:cNvPr id="6" name="TextBox 5"/>
          <p:cNvSpPr txBox="1"/>
          <p:nvPr/>
        </p:nvSpPr>
        <p:spPr>
          <a:xfrm>
            <a:off x="1490081" y="4936079"/>
            <a:ext cx="1441420" cy="369332"/>
          </a:xfrm>
          <a:prstGeom prst="rect">
            <a:avLst/>
          </a:prstGeom>
          <a:noFill/>
        </p:spPr>
        <p:txBody>
          <a:bodyPr wrap="none" rtlCol="0">
            <a:spAutoFit/>
          </a:bodyPr>
          <a:lstStyle/>
          <a:p>
            <a:r>
              <a:rPr lang="en-US" b="1" dirty="0" smtClean="0">
                <a:latin typeface="Garamond"/>
                <a:cs typeface="Garamond"/>
              </a:rPr>
              <a:t>eat breakfast</a:t>
            </a:r>
            <a:endParaRPr lang="en-US" b="1" dirty="0">
              <a:latin typeface="Garamond"/>
              <a:cs typeface="Garamond"/>
            </a:endParaRPr>
          </a:p>
        </p:txBody>
      </p:sp>
      <p:sp>
        <p:nvSpPr>
          <p:cNvPr id="7" name="TextBox 6"/>
          <p:cNvSpPr txBox="1"/>
          <p:nvPr/>
        </p:nvSpPr>
        <p:spPr>
          <a:xfrm>
            <a:off x="3056760" y="4149814"/>
            <a:ext cx="1300356" cy="369332"/>
          </a:xfrm>
          <a:prstGeom prst="rect">
            <a:avLst/>
          </a:prstGeom>
          <a:noFill/>
        </p:spPr>
        <p:txBody>
          <a:bodyPr wrap="none" rtlCol="0">
            <a:spAutoFit/>
          </a:bodyPr>
          <a:lstStyle/>
          <a:p>
            <a:r>
              <a:rPr lang="en-US" b="1" dirty="0" smtClean="0">
                <a:latin typeface="Garamond"/>
                <a:cs typeface="Garamond"/>
              </a:rPr>
              <a:t>brush teeth</a:t>
            </a:r>
            <a:endParaRPr lang="en-US" b="1" dirty="0">
              <a:latin typeface="Garamond"/>
              <a:cs typeface="Garamond"/>
            </a:endParaRPr>
          </a:p>
        </p:txBody>
      </p:sp>
      <p:sp>
        <p:nvSpPr>
          <p:cNvPr id="8" name="Oval 7"/>
          <p:cNvSpPr/>
          <p:nvPr/>
        </p:nvSpPr>
        <p:spPr>
          <a:xfrm>
            <a:off x="1649747" y="2718498"/>
            <a:ext cx="1662301" cy="1630611"/>
          </a:xfrm>
          <a:prstGeom prst="ellipse">
            <a:avLst/>
          </a:prstGeom>
          <a:noFill/>
          <a:ln w="28575" cmpd="sng">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Oval 8"/>
          <p:cNvSpPr/>
          <p:nvPr/>
        </p:nvSpPr>
        <p:spPr>
          <a:xfrm>
            <a:off x="406093" y="1339273"/>
            <a:ext cx="4200888" cy="4283363"/>
          </a:xfrm>
          <a:prstGeom prst="ellipse">
            <a:avLst/>
          </a:prstGeom>
          <a:noFill/>
          <a:ln w="28575" cmpd="sng">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p:cNvSpPr/>
          <p:nvPr/>
        </p:nvSpPr>
        <p:spPr>
          <a:xfrm>
            <a:off x="3188777" y="4673034"/>
            <a:ext cx="913051" cy="4571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4149604" y="4349109"/>
            <a:ext cx="207512" cy="116107"/>
          </a:xfrm>
          <a:prstGeom prst="rect">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descr="orang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55569" y="4510935"/>
            <a:ext cx="616772" cy="462579"/>
          </a:xfrm>
          <a:prstGeom prst="rect">
            <a:avLst/>
          </a:prstGeom>
        </p:spPr>
      </p:pic>
      <p:sp>
        <p:nvSpPr>
          <p:cNvPr id="13" name="TextBox 12"/>
          <p:cNvSpPr txBox="1"/>
          <p:nvPr/>
        </p:nvSpPr>
        <p:spPr>
          <a:xfrm>
            <a:off x="3444065" y="2533832"/>
            <a:ext cx="825867" cy="646331"/>
          </a:xfrm>
          <a:prstGeom prst="rect">
            <a:avLst/>
          </a:prstGeom>
          <a:noFill/>
        </p:spPr>
        <p:txBody>
          <a:bodyPr wrap="none" rtlCol="0">
            <a:spAutoFit/>
          </a:bodyPr>
          <a:lstStyle/>
          <a:p>
            <a:pPr algn="ctr"/>
            <a:r>
              <a:rPr lang="en-US" b="1" dirty="0" smtClean="0">
                <a:latin typeface="Garamond"/>
                <a:cs typeface="Garamond"/>
              </a:rPr>
              <a:t>school</a:t>
            </a:r>
          </a:p>
          <a:p>
            <a:pPr algn="ctr"/>
            <a:r>
              <a:rPr lang="en-US" b="1" dirty="0" smtClean="0">
                <a:latin typeface="Garamond"/>
                <a:cs typeface="Garamond"/>
              </a:rPr>
              <a:t>work</a:t>
            </a:r>
            <a:endParaRPr lang="en-US" b="1" dirty="0">
              <a:latin typeface="Garamond"/>
              <a:cs typeface="Garamond"/>
            </a:endParaRPr>
          </a:p>
        </p:txBody>
      </p:sp>
      <p:sp>
        <p:nvSpPr>
          <p:cNvPr id="15" name="TextBox 14"/>
          <p:cNvSpPr txBox="1"/>
          <p:nvPr/>
        </p:nvSpPr>
        <p:spPr>
          <a:xfrm>
            <a:off x="4984957" y="747835"/>
            <a:ext cx="4343770" cy="5170646"/>
          </a:xfrm>
          <a:prstGeom prst="rect">
            <a:avLst/>
          </a:prstGeom>
          <a:noFill/>
        </p:spPr>
        <p:txBody>
          <a:bodyPr wrap="square" rtlCol="0">
            <a:spAutoFit/>
          </a:bodyPr>
          <a:lstStyle/>
          <a:p>
            <a:pPr>
              <a:spcAft>
                <a:spcPts val="1800"/>
              </a:spcAft>
            </a:pPr>
            <a:r>
              <a:rPr lang="en-US" sz="2400" b="1" dirty="0" smtClean="0">
                <a:latin typeface="Gill Sans"/>
                <a:cs typeface="Gill Sans"/>
              </a:rPr>
              <a:t>The important thing about my day is ________.</a:t>
            </a:r>
          </a:p>
          <a:p>
            <a:pPr>
              <a:spcAft>
                <a:spcPts val="1800"/>
              </a:spcAft>
            </a:pPr>
            <a:r>
              <a:rPr lang="en-US" sz="2400" b="1" dirty="0" smtClean="0">
                <a:latin typeface="Gill Sans"/>
                <a:cs typeface="Gill Sans"/>
              </a:rPr>
              <a:t>It is true _______________.</a:t>
            </a:r>
          </a:p>
          <a:p>
            <a:pPr>
              <a:spcAft>
                <a:spcPts val="1800"/>
              </a:spcAft>
            </a:pPr>
            <a:r>
              <a:rPr lang="en-US" sz="2400" b="1" dirty="0" smtClean="0">
                <a:latin typeface="Gill Sans"/>
                <a:cs typeface="Gill Sans"/>
              </a:rPr>
              <a:t>I look forward to ________________________.</a:t>
            </a:r>
          </a:p>
          <a:p>
            <a:pPr>
              <a:spcAft>
                <a:spcPts val="1800"/>
              </a:spcAft>
            </a:pPr>
            <a:r>
              <a:rPr lang="en-US" sz="2400" b="1" dirty="0" smtClean="0">
                <a:latin typeface="Gill Sans"/>
                <a:cs typeface="Gill Sans"/>
              </a:rPr>
              <a:t>I appreciate ___________</a:t>
            </a:r>
          </a:p>
          <a:p>
            <a:pPr>
              <a:spcAft>
                <a:spcPts val="1800"/>
              </a:spcAft>
            </a:pPr>
            <a:r>
              <a:rPr lang="en-US" sz="2400" b="1" dirty="0" smtClean="0">
                <a:latin typeface="Gill Sans"/>
                <a:cs typeface="Gill Sans"/>
              </a:rPr>
              <a:t>because ________________.</a:t>
            </a:r>
          </a:p>
          <a:p>
            <a:pPr>
              <a:spcAft>
                <a:spcPts val="1800"/>
              </a:spcAft>
            </a:pPr>
            <a:r>
              <a:rPr lang="en-US" sz="2400" b="1" dirty="0" smtClean="0">
                <a:latin typeface="Gill Sans"/>
                <a:cs typeface="Gill Sans"/>
              </a:rPr>
              <a:t>And ____________________.</a:t>
            </a:r>
            <a:endParaRPr lang="en-US" sz="2400" b="1" dirty="0">
              <a:latin typeface="Gill Sans"/>
              <a:cs typeface="Gill Sans"/>
            </a:endParaRPr>
          </a:p>
          <a:p>
            <a:pPr>
              <a:spcAft>
                <a:spcPts val="1800"/>
              </a:spcAft>
            </a:pPr>
            <a:r>
              <a:rPr lang="en-US" sz="2400" b="1" dirty="0" smtClean="0">
                <a:latin typeface="Gill Sans"/>
                <a:cs typeface="Gill Sans"/>
              </a:rPr>
              <a:t>But the important thing about my day is ________. </a:t>
            </a:r>
          </a:p>
        </p:txBody>
      </p:sp>
    </p:spTree>
    <p:extLst>
      <p:ext uri="{BB962C8B-B14F-4D97-AF65-F5344CB8AC3E}">
        <p14:creationId xmlns:p14="http://schemas.microsoft.com/office/powerpoint/2010/main" val="388697331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30328CC-4F7D-A845-8B2B-D7F20DED636A}" type="slidenum">
              <a:rPr lang="en-US" smtClean="0"/>
              <a:t>18</a:t>
            </a:fld>
            <a:endParaRPr lang="en-US" dirty="0"/>
          </a:p>
        </p:txBody>
      </p:sp>
      <p:pic>
        <p:nvPicPr>
          <p:cNvPr id="12" name="Picture 11"/>
          <p:cNvPicPr>
            <a:picLocks noChangeAspect="1"/>
          </p:cNvPicPr>
          <p:nvPr/>
        </p:nvPicPr>
        <p:blipFill>
          <a:blip r:embed="rId3"/>
          <a:stretch>
            <a:fillRect/>
          </a:stretch>
        </p:blipFill>
        <p:spPr>
          <a:xfrm>
            <a:off x="-1868381" y="4229779"/>
            <a:ext cx="1333500" cy="863600"/>
          </a:xfrm>
          <a:prstGeom prst="rect">
            <a:avLst/>
          </a:prstGeom>
        </p:spPr>
      </p:pic>
      <p:sp>
        <p:nvSpPr>
          <p:cNvPr id="16" name="TextBox 15"/>
          <p:cNvSpPr txBox="1"/>
          <p:nvPr/>
        </p:nvSpPr>
        <p:spPr>
          <a:xfrm>
            <a:off x="-2317804" y="5936645"/>
            <a:ext cx="2172390" cy="523220"/>
          </a:xfrm>
          <a:prstGeom prst="rect">
            <a:avLst/>
          </a:prstGeom>
          <a:noFill/>
        </p:spPr>
        <p:txBody>
          <a:bodyPr wrap="none" rtlCol="0">
            <a:spAutoFit/>
          </a:bodyPr>
          <a:lstStyle/>
          <a:p>
            <a:pPr algn="ctr"/>
            <a:r>
              <a:rPr lang="en-US" sz="1400" b="1" dirty="0" smtClean="0">
                <a:latin typeface="Gill Sans"/>
                <a:cs typeface="Gill Sans"/>
              </a:rPr>
              <a:t>Describing in Context</a:t>
            </a:r>
          </a:p>
          <a:p>
            <a:pPr algn="ctr"/>
            <a:r>
              <a:rPr lang="en-US" sz="1400" b="1" dirty="0" smtClean="0">
                <a:latin typeface="Gill Sans"/>
                <a:cs typeface="Gill Sans"/>
              </a:rPr>
              <a:t>Brainstorming</a:t>
            </a:r>
            <a:endParaRPr lang="en-US" sz="1400" b="1" dirty="0">
              <a:latin typeface="Gill Sans"/>
              <a:cs typeface="Gill Sans"/>
            </a:endParaRPr>
          </a:p>
        </p:txBody>
      </p:sp>
      <p:sp>
        <p:nvSpPr>
          <p:cNvPr id="20" name="TextBox 19"/>
          <p:cNvSpPr txBox="1"/>
          <p:nvPr/>
        </p:nvSpPr>
        <p:spPr>
          <a:xfrm>
            <a:off x="-2525127" y="3860447"/>
            <a:ext cx="1780491" cy="523220"/>
          </a:xfrm>
          <a:prstGeom prst="rect">
            <a:avLst/>
          </a:prstGeom>
          <a:noFill/>
        </p:spPr>
        <p:txBody>
          <a:bodyPr wrap="square" rtlCol="0">
            <a:spAutoFit/>
          </a:bodyPr>
          <a:lstStyle/>
          <a:p>
            <a:pPr algn="ctr"/>
            <a:r>
              <a:rPr lang="en-US" sz="1400" b="1" dirty="0" smtClean="0">
                <a:latin typeface="Gill Sans"/>
                <a:cs typeface="Gill Sans"/>
              </a:rPr>
              <a:t>Analogies</a:t>
            </a:r>
          </a:p>
          <a:p>
            <a:pPr algn="ctr"/>
            <a:r>
              <a:rPr lang="en-US" sz="1400" b="1" dirty="0" smtClean="0">
                <a:latin typeface="Gill Sans"/>
                <a:cs typeface="Gill Sans"/>
              </a:rPr>
              <a:t>Relationships</a:t>
            </a:r>
            <a:endParaRPr lang="en-US" sz="1400" b="1" dirty="0">
              <a:latin typeface="Gill Sans"/>
              <a:cs typeface="Gill Sans"/>
            </a:endParaRPr>
          </a:p>
        </p:txBody>
      </p:sp>
      <p:sp>
        <p:nvSpPr>
          <p:cNvPr id="24" name="TextBox 23"/>
          <p:cNvSpPr txBox="1"/>
          <p:nvPr/>
        </p:nvSpPr>
        <p:spPr>
          <a:xfrm>
            <a:off x="207117" y="781036"/>
            <a:ext cx="2341404" cy="2185214"/>
          </a:xfrm>
          <a:prstGeom prst="rect">
            <a:avLst/>
          </a:prstGeom>
          <a:noFill/>
        </p:spPr>
        <p:txBody>
          <a:bodyPr wrap="square" rtlCol="0">
            <a:spAutoFit/>
          </a:bodyPr>
          <a:lstStyle/>
          <a:p>
            <a:r>
              <a:rPr lang="en-US" sz="2400" b="1" dirty="0" smtClean="0">
                <a:latin typeface="Gill Sans"/>
                <a:cs typeface="Gill Sans"/>
              </a:rPr>
              <a:t>Circle Map</a:t>
            </a:r>
          </a:p>
          <a:p>
            <a:r>
              <a:rPr lang="en-US" sz="1400" b="1" dirty="0" smtClean="0">
                <a:latin typeface="Gill Sans"/>
                <a:cs typeface="Gill Sans"/>
              </a:rPr>
              <a:t>Describing in Context</a:t>
            </a:r>
          </a:p>
          <a:p>
            <a:r>
              <a:rPr lang="en-US" sz="1400" b="1" dirty="0" smtClean="0">
                <a:latin typeface="Gill Sans"/>
                <a:cs typeface="Gill Sans"/>
              </a:rPr>
              <a:t>Brainstorming</a:t>
            </a:r>
          </a:p>
          <a:p>
            <a:endParaRPr lang="en-US" sz="1400" b="1" dirty="0">
              <a:latin typeface="Gill Sans"/>
              <a:cs typeface="Gill Sans"/>
            </a:endParaRPr>
          </a:p>
          <a:p>
            <a:r>
              <a:rPr lang="en-US" sz="1400" b="1" dirty="0" smtClean="0">
                <a:latin typeface="Gill Sans"/>
                <a:cs typeface="Gill Sans"/>
              </a:rPr>
              <a:t>Things you do during</a:t>
            </a:r>
          </a:p>
          <a:p>
            <a:r>
              <a:rPr lang="en-US" sz="1400" b="1" dirty="0" smtClean="0">
                <a:latin typeface="Gill Sans"/>
                <a:cs typeface="Gill Sans"/>
              </a:rPr>
              <a:t>the day at home.</a:t>
            </a:r>
          </a:p>
          <a:p>
            <a:endParaRPr lang="en-US" sz="1400" b="1" dirty="0">
              <a:latin typeface="Gill Sans"/>
              <a:cs typeface="Gill Sans"/>
            </a:endParaRPr>
          </a:p>
          <a:p>
            <a:r>
              <a:rPr lang="en-US" sz="1400" b="1" dirty="0" smtClean="0">
                <a:latin typeface="Gill Sans"/>
                <a:cs typeface="Gill Sans"/>
              </a:rPr>
              <a:t>Add the frame of reference.</a:t>
            </a:r>
            <a:endParaRPr lang="en-US" sz="1400" b="1" dirty="0">
              <a:latin typeface="Gill Sans"/>
              <a:cs typeface="Gill Sans"/>
            </a:endParaRPr>
          </a:p>
        </p:txBody>
      </p:sp>
      <p:sp>
        <p:nvSpPr>
          <p:cNvPr id="4" name="Rectangle 3"/>
          <p:cNvSpPr/>
          <p:nvPr/>
        </p:nvSpPr>
        <p:spPr>
          <a:xfrm>
            <a:off x="5221176" y="3164472"/>
            <a:ext cx="1390124" cy="646331"/>
          </a:xfrm>
          <a:prstGeom prst="rect">
            <a:avLst/>
          </a:prstGeom>
        </p:spPr>
        <p:txBody>
          <a:bodyPr wrap="none">
            <a:spAutoFit/>
          </a:bodyPr>
          <a:lstStyle/>
          <a:p>
            <a:r>
              <a:rPr lang="en-US" b="1" dirty="0" smtClean="0">
                <a:latin typeface="Gill Sans"/>
                <a:cs typeface="Gill Sans"/>
              </a:rPr>
              <a:t>Your Day</a:t>
            </a:r>
          </a:p>
          <a:p>
            <a:r>
              <a:rPr lang="en-US" b="1" dirty="0" err="1" smtClean="0">
                <a:latin typeface="Gill Sans"/>
                <a:cs typeface="Gill Sans"/>
              </a:rPr>
              <a:t>I__in</a:t>
            </a:r>
            <a:r>
              <a:rPr lang="en-US" b="1" dirty="0" smtClean="0">
                <a:latin typeface="Gill Sans"/>
                <a:cs typeface="Gill Sans"/>
              </a:rPr>
              <a:t> my__ </a:t>
            </a:r>
            <a:endParaRPr lang="en-US" dirty="0"/>
          </a:p>
        </p:txBody>
      </p:sp>
      <p:sp>
        <p:nvSpPr>
          <p:cNvPr id="5" name="TextBox 4"/>
          <p:cNvSpPr txBox="1"/>
          <p:nvPr/>
        </p:nvSpPr>
        <p:spPr>
          <a:xfrm>
            <a:off x="4856249" y="1765921"/>
            <a:ext cx="992354" cy="369332"/>
          </a:xfrm>
          <a:prstGeom prst="rect">
            <a:avLst/>
          </a:prstGeom>
          <a:noFill/>
        </p:spPr>
        <p:txBody>
          <a:bodyPr wrap="none" rtlCol="0">
            <a:spAutoFit/>
          </a:bodyPr>
          <a:lstStyle/>
          <a:p>
            <a:r>
              <a:rPr lang="en-US" b="1" dirty="0" smtClean="0">
                <a:latin typeface="Garamond"/>
                <a:cs typeface="Garamond"/>
              </a:rPr>
              <a:t>wake up</a:t>
            </a:r>
            <a:endParaRPr lang="en-US" b="1" dirty="0">
              <a:latin typeface="Garamond"/>
              <a:cs typeface="Garamond"/>
            </a:endParaRPr>
          </a:p>
        </p:txBody>
      </p:sp>
      <p:sp>
        <p:nvSpPr>
          <p:cNvPr id="25" name="TextBox 24"/>
          <p:cNvSpPr txBox="1"/>
          <p:nvPr/>
        </p:nvSpPr>
        <p:spPr>
          <a:xfrm>
            <a:off x="3876316" y="3164472"/>
            <a:ext cx="1083988" cy="369332"/>
          </a:xfrm>
          <a:prstGeom prst="rect">
            <a:avLst/>
          </a:prstGeom>
          <a:noFill/>
        </p:spPr>
        <p:txBody>
          <a:bodyPr wrap="none" rtlCol="0">
            <a:spAutoFit/>
          </a:bodyPr>
          <a:lstStyle/>
          <a:p>
            <a:r>
              <a:rPr lang="en-US" b="1" dirty="0" smtClean="0">
                <a:latin typeface="Garamond"/>
                <a:cs typeface="Garamond"/>
              </a:rPr>
              <a:t>eat lunch</a:t>
            </a:r>
            <a:endParaRPr lang="en-US" b="1" dirty="0">
              <a:latin typeface="Garamond"/>
              <a:cs typeface="Garamond"/>
            </a:endParaRPr>
          </a:p>
        </p:txBody>
      </p:sp>
      <p:sp>
        <p:nvSpPr>
          <p:cNvPr id="26" name="TextBox 25"/>
          <p:cNvSpPr txBox="1"/>
          <p:nvPr/>
        </p:nvSpPr>
        <p:spPr>
          <a:xfrm>
            <a:off x="4960304" y="4854530"/>
            <a:ext cx="1441420" cy="369332"/>
          </a:xfrm>
          <a:prstGeom prst="rect">
            <a:avLst/>
          </a:prstGeom>
          <a:noFill/>
        </p:spPr>
        <p:txBody>
          <a:bodyPr wrap="none" rtlCol="0">
            <a:spAutoFit/>
          </a:bodyPr>
          <a:lstStyle/>
          <a:p>
            <a:r>
              <a:rPr lang="en-US" b="1" dirty="0" smtClean="0">
                <a:latin typeface="Garamond"/>
                <a:cs typeface="Garamond"/>
              </a:rPr>
              <a:t>eat breakfast</a:t>
            </a:r>
            <a:endParaRPr lang="en-US" b="1" dirty="0">
              <a:latin typeface="Garamond"/>
              <a:cs typeface="Garamond"/>
            </a:endParaRPr>
          </a:p>
        </p:txBody>
      </p:sp>
      <p:sp>
        <p:nvSpPr>
          <p:cNvPr id="27" name="TextBox 26"/>
          <p:cNvSpPr txBox="1"/>
          <p:nvPr/>
        </p:nvSpPr>
        <p:spPr>
          <a:xfrm>
            <a:off x="6782271" y="3860447"/>
            <a:ext cx="1300356" cy="369332"/>
          </a:xfrm>
          <a:prstGeom prst="rect">
            <a:avLst/>
          </a:prstGeom>
          <a:noFill/>
        </p:spPr>
        <p:txBody>
          <a:bodyPr wrap="none" rtlCol="0">
            <a:spAutoFit/>
          </a:bodyPr>
          <a:lstStyle/>
          <a:p>
            <a:r>
              <a:rPr lang="en-US" b="1" dirty="0" smtClean="0">
                <a:latin typeface="Garamond"/>
                <a:cs typeface="Garamond"/>
              </a:rPr>
              <a:t>brush teeth</a:t>
            </a:r>
            <a:endParaRPr lang="en-US" b="1" dirty="0">
              <a:latin typeface="Garamond"/>
              <a:cs typeface="Garamond"/>
            </a:endParaRPr>
          </a:p>
        </p:txBody>
      </p:sp>
      <p:sp>
        <p:nvSpPr>
          <p:cNvPr id="28" name="Oval 27"/>
          <p:cNvSpPr/>
          <p:nvPr/>
        </p:nvSpPr>
        <p:spPr>
          <a:xfrm>
            <a:off x="5119970" y="2636949"/>
            <a:ext cx="1662301" cy="1630611"/>
          </a:xfrm>
          <a:prstGeom prst="ellipse">
            <a:avLst/>
          </a:prstGeom>
          <a:noFill/>
          <a:ln w="28575" cmpd="sng">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 name="Oval 28"/>
          <p:cNvSpPr/>
          <p:nvPr/>
        </p:nvSpPr>
        <p:spPr>
          <a:xfrm>
            <a:off x="3575768" y="1061202"/>
            <a:ext cx="4750704" cy="4782105"/>
          </a:xfrm>
          <a:prstGeom prst="ellipse">
            <a:avLst/>
          </a:prstGeom>
          <a:noFill/>
          <a:ln w="28575" cmpd="sng">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p:nvSpPr>
        <p:spPr>
          <a:xfrm>
            <a:off x="6914288" y="4383667"/>
            <a:ext cx="913051" cy="4571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7619827" y="4267560"/>
            <a:ext cx="207512" cy="116107"/>
          </a:xfrm>
          <a:prstGeom prst="rect">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0" name="Picture 29" descr="orange.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25792" y="4429386"/>
            <a:ext cx="616772" cy="462579"/>
          </a:xfrm>
          <a:prstGeom prst="rect">
            <a:avLst/>
          </a:prstGeom>
        </p:spPr>
      </p:pic>
      <p:sp>
        <p:nvSpPr>
          <p:cNvPr id="3" name="Rectangle 2"/>
          <p:cNvSpPr/>
          <p:nvPr/>
        </p:nvSpPr>
        <p:spPr>
          <a:xfrm>
            <a:off x="2880262" y="564410"/>
            <a:ext cx="6050470" cy="5791940"/>
          </a:xfrm>
          <a:prstGeom prst="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2968495" y="697928"/>
            <a:ext cx="907821" cy="369332"/>
          </a:xfrm>
          <a:prstGeom prst="rect">
            <a:avLst/>
          </a:prstGeom>
        </p:spPr>
        <p:txBody>
          <a:bodyPr wrap="none">
            <a:spAutoFit/>
          </a:bodyPr>
          <a:lstStyle/>
          <a:p>
            <a:r>
              <a:rPr lang="en-US" b="1" dirty="0" smtClean="0">
                <a:latin typeface="Gill Sans"/>
                <a:cs typeface="Gill Sans"/>
              </a:rPr>
              <a:t>where</a:t>
            </a:r>
            <a:endParaRPr lang="en-US" dirty="0"/>
          </a:p>
        </p:txBody>
      </p:sp>
      <p:sp>
        <p:nvSpPr>
          <p:cNvPr id="9" name="TextBox 8"/>
          <p:cNvSpPr txBox="1"/>
          <p:nvPr/>
        </p:nvSpPr>
        <p:spPr>
          <a:xfrm>
            <a:off x="7175887" y="5658641"/>
            <a:ext cx="1754845" cy="369332"/>
          </a:xfrm>
          <a:prstGeom prst="rect">
            <a:avLst/>
          </a:prstGeom>
          <a:noFill/>
        </p:spPr>
        <p:txBody>
          <a:bodyPr wrap="none" rtlCol="0">
            <a:spAutoFit/>
          </a:bodyPr>
          <a:lstStyle/>
          <a:p>
            <a:r>
              <a:rPr lang="en-US" b="1" dirty="0" smtClean="0">
                <a:solidFill>
                  <a:srgbClr val="FF0000"/>
                </a:solidFill>
                <a:latin typeface="Garamond"/>
                <a:cs typeface="Garamond"/>
              </a:rPr>
              <a:t>in the bathroom</a:t>
            </a:r>
            <a:endParaRPr lang="en-US" b="1" dirty="0">
              <a:solidFill>
                <a:srgbClr val="FF0000"/>
              </a:solidFill>
              <a:latin typeface="Garamond"/>
              <a:cs typeface="Garamond"/>
            </a:endParaRPr>
          </a:p>
        </p:txBody>
      </p:sp>
      <p:sp>
        <p:nvSpPr>
          <p:cNvPr id="21" name="TextBox 20"/>
          <p:cNvSpPr txBox="1"/>
          <p:nvPr/>
        </p:nvSpPr>
        <p:spPr>
          <a:xfrm>
            <a:off x="3815032" y="5869349"/>
            <a:ext cx="1531339" cy="369332"/>
          </a:xfrm>
          <a:prstGeom prst="rect">
            <a:avLst/>
          </a:prstGeom>
          <a:noFill/>
        </p:spPr>
        <p:txBody>
          <a:bodyPr wrap="none" rtlCol="0">
            <a:spAutoFit/>
          </a:bodyPr>
          <a:lstStyle/>
          <a:p>
            <a:r>
              <a:rPr lang="en-US" b="1" dirty="0" smtClean="0">
                <a:solidFill>
                  <a:srgbClr val="FF0000"/>
                </a:solidFill>
                <a:latin typeface="Garamond"/>
                <a:cs typeface="Garamond"/>
              </a:rPr>
              <a:t>in the kitchen</a:t>
            </a:r>
            <a:endParaRPr lang="en-US" b="1" dirty="0">
              <a:solidFill>
                <a:srgbClr val="FF0000"/>
              </a:solidFill>
              <a:latin typeface="Garamond"/>
              <a:cs typeface="Garamond"/>
            </a:endParaRPr>
          </a:p>
        </p:txBody>
      </p:sp>
      <p:sp>
        <p:nvSpPr>
          <p:cNvPr id="22" name="TextBox 21"/>
          <p:cNvSpPr txBox="1"/>
          <p:nvPr/>
        </p:nvSpPr>
        <p:spPr>
          <a:xfrm>
            <a:off x="2968495" y="1228057"/>
            <a:ext cx="1159292" cy="369332"/>
          </a:xfrm>
          <a:prstGeom prst="rect">
            <a:avLst/>
          </a:prstGeom>
          <a:noFill/>
        </p:spPr>
        <p:txBody>
          <a:bodyPr wrap="none" rtlCol="0">
            <a:spAutoFit/>
          </a:bodyPr>
          <a:lstStyle/>
          <a:p>
            <a:r>
              <a:rPr lang="en-US" b="1" dirty="0" smtClean="0">
                <a:solidFill>
                  <a:srgbClr val="FF0000"/>
                </a:solidFill>
                <a:latin typeface="Garamond"/>
                <a:cs typeface="Garamond"/>
              </a:rPr>
              <a:t>in my bed</a:t>
            </a:r>
            <a:endParaRPr lang="en-US" b="1" dirty="0">
              <a:solidFill>
                <a:srgbClr val="FF0000"/>
              </a:solidFill>
              <a:latin typeface="Garamond"/>
              <a:cs typeface="Garamond"/>
            </a:endParaRPr>
          </a:p>
        </p:txBody>
      </p:sp>
    </p:spTree>
    <p:extLst>
      <p:ext uri="{BB962C8B-B14F-4D97-AF65-F5344CB8AC3E}">
        <p14:creationId xmlns:p14="http://schemas.microsoft.com/office/powerpoint/2010/main" val="3522435392"/>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54985" y="-455656"/>
            <a:ext cx="12564968" cy="8376645"/>
          </a:xfrm>
          <a:prstGeom prst="rect">
            <a:avLst/>
          </a:prstGeom>
        </p:spPr>
      </p:pic>
      <p:sp>
        <p:nvSpPr>
          <p:cNvPr id="3" name="Rectangle 2"/>
          <p:cNvSpPr/>
          <p:nvPr/>
        </p:nvSpPr>
        <p:spPr>
          <a:xfrm>
            <a:off x="1988043" y="3333158"/>
            <a:ext cx="1274708" cy="369332"/>
          </a:xfrm>
          <a:prstGeom prst="rect">
            <a:avLst/>
          </a:prstGeom>
        </p:spPr>
        <p:txBody>
          <a:bodyPr wrap="none">
            <a:spAutoFit/>
          </a:bodyPr>
          <a:lstStyle/>
          <a:p>
            <a:r>
              <a:rPr lang="en-US" b="1" dirty="0" smtClean="0">
                <a:latin typeface="Gill Sans"/>
                <a:cs typeface="Gill Sans"/>
              </a:rPr>
              <a:t>Your Day </a:t>
            </a:r>
            <a:endParaRPr lang="en-US" dirty="0"/>
          </a:p>
        </p:txBody>
      </p:sp>
      <p:sp>
        <p:nvSpPr>
          <p:cNvPr id="4" name="TextBox 3"/>
          <p:cNvSpPr txBox="1"/>
          <p:nvPr/>
        </p:nvSpPr>
        <p:spPr>
          <a:xfrm>
            <a:off x="1491866" y="1847470"/>
            <a:ext cx="992354" cy="369332"/>
          </a:xfrm>
          <a:prstGeom prst="rect">
            <a:avLst/>
          </a:prstGeom>
          <a:noFill/>
        </p:spPr>
        <p:txBody>
          <a:bodyPr wrap="none" rtlCol="0">
            <a:spAutoFit/>
          </a:bodyPr>
          <a:lstStyle/>
          <a:p>
            <a:r>
              <a:rPr lang="en-US" b="1" dirty="0" smtClean="0">
                <a:latin typeface="Garamond"/>
                <a:cs typeface="Garamond"/>
              </a:rPr>
              <a:t>wake up</a:t>
            </a:r>
            <a:endParaRPr lang="en-US" b="1" dirty="0">
              <a:latin typeface="Garamond"/>
              <a:cs typeface="Garamond"/>
            </a:endParaRPr>
          </a:p>
        </p:txBody>
      </p:sp>
      <p:sp>
        <p:nvSpPr>
          <p:cNvPr id="5" name="TextBox 4"/>
          <p:cNvSpPr txBox="1"/>
          <p:nvPr/>
        </p:nvSpPr>
        <p:spPr>
          <a:xfrm>
            <a:off x="511933" y="3246021"/>
            <a:ext cx="1083988" cy="369332"/>
          </a:xfrm>
          <a:prstGeom prst="rect">
            <a:avLst/>
          </a:prstGeom>
          <a:noFill/>
        </p:spPr>
        <p:txBody>
          <a:bodyPr wrap="none" rtlCol="0">
            <a:spAutoFit/>
          </a:bodyPr>
          <a:lstStyle/>
          <a:p>
            <a:r>
              <a:rPr lang="en-US" b="1" dirty="0" smtClean="0">
                <a:latin typeface="Garamond"/>
                <a:cs typeface="Garamond"/>
              </a:rPr>
              <a:t>eat lunch</a:t>
            </a:r>
            <a:endParaRPr lang="en-US" b="1" dirty="0">
              <a:latin typeface="Garamond"/>
              <a:cs typeface="Garamond"/>
            </a:endParaRPr>
          </a:p>
        </p:txBody>
      </p:sp>
      <p:sp>
        <p:nvSpPr>
          <p:cNvPr id="6" name="TextBox 5"/>
          <p:cNvSpPr txBox="1"/>
          <p:nvPr/>
        </p:nvSpPr>
        <p:spPr>
          <a:xfrm>
            <a:off x="1595921" y="4936079"/>
            <a:ext cx="1441420" cy="369332"/>
          </a:xfrm>
          <a:prstGeom prst="rect">
            <a:avLst/>
          </a:prstGeom>
          <a:noFill/>
        </p:spPr>
        <p:txBody>
          <a:bodyPr wrap="none" rtlCol="0">
            <a:spAutoFit/>
          </a:bodyPr>
          <a:lstStyle/>
          <a:p>
            <a:r>
              <a:rPr lang="en-US" b="1" dirty="0" smtClean="0">
                <a:latin typeface="Garamond"/>
                <a:cs typeface="Garamond"/>
              </a:rPr>
              <a:t>eat breakfast</a:t>
            </a:r>
            <a:endParaRPr lang="en-US" b="1" dirty="0">
              <a:latin typeface="Garamond"/>
              <a:cs typeface="Garamond"/>
            </a:endParaRPr>
          </a:p>
        </p:txBody>
      </p:sp>
      <p:sp>
        <p:nvSpPr>
          <p:cNvPr id="7" name="TextBox 6"/>
          <p:cNvSpPr txBox="1"/>
          <p:nvPr/>
        </p:nvSpPr>
        <p:spPr>
          <a:xfrm>
            <a:off x="3417888" y="3941996"/>
            <a:ext cx="1300356" cy="369332"/>
          </a:xfrm>
          <a:prstGeom prst="rect">
            <a:avLst/>
          </a:prstGeom>
          <a:noFill/>
        </p:spPr>
        <p:txBody>
          <a:bodyPr wrap="none" rtlCol="0">
            <a:spAutoFit/>
          </a:bodyPr>
          <a:lstStyle/>
          <a:p>
            <a:r>
              <a:rPr lang="en-US" b="1" dirty="0" smtClean="0">
                <a:latin typeface="Garamond"/>
                <a:cs typeface="Garamond"/>
              </a:rPr>
              <a:t>brush teeth</a:t>
            </a:r>
            <a:endParaRPr lang="en-US" b="1" dirty="0">
              <a:latin typeface="Garamond"/>
              <a:cs typeface="Garamond"/>
            </a:endParaRPr>
          </a:p>
        </p:txBody>
      </p:sp>
      <p:sp>
        <p:nvSpPr>
          <p:cNvPr id="8" name="Oval 7"/>
          <p:cNvSpPr/>
          <p:nvPr/>
        </p:nvSpPr>
        <p:spPr>
          <a:xfrm>
            <a:off x="1755587" y="2718498"/>
            <a:ext cx="1662301" cy="1630611"/>
          </a:xfrm>
          <a:prstGeom prst="ellipse">
            <a:avLst/>
          </a:prstGeom>
          <a:noFill/>
          <a:ln w="28575" cmpd="sng">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Oval 8"/>
          <p:cNvSpPr/>
          <p:nvPr/>
        </p:nvSpPr>
        <p:spPr>
          <a:xfrm>
            <a:off x="511933" y="1481585"/>
            <a:ext cx="4326560" cy="4095843"/>
          </a:xfrm>
          <a:prstGeom prst="ellipse">
            <a:avLst/>
          </a:prstGeom>
          <a:noFill/>
          <a:ln w="28575" cmpd="sng">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p:cNvSpPr/>
          <p:nvPr/>
        </p:nvSpPr>
        <p:spPr>
          <a:xfrm>
            <a:off x="3549905" y="4465216"/>
            <a:ext cx="913051" cy="4571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4255444" y="4349109"/>
            <a:ext cx="207512" cy="116107"/>
          </a:xfrm>
          <a:prstGeom prst="rect">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descr="orang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1409" y="4510935"/>
            <a:ext cx="616772" cy="462579"/>
          </a:xfrm>
          <a:prstGeom prst="rect">
            <a:avLst/>
          </a:prstGeom>
        </p:spPr>
      </p:pic>
      <p:sp>
        <p:nvSpPr>
          <p:cNvPr id="13" name="TextBox 12"/>
          <p:cNvSpPr txBox="1"/>
          <p:nvPr/>
        </p:nvSpPr>
        <p:spPr>
          <a:xfrm>
            <a:off x="3549905" y="2533832"/>
            <a:ext cx="825867" cy="646331"/>
          </a:xfrm>
          <a:prstGeom prst="rect">
            <a:avLst/>
          </a:prstGeom>
          <a:noFill/>
        </p:spPr>
        <p:txBody>
          <a:bodyPr wrap="none" rtlCol="0">
            <a:spAutoFit/>
          </a:bodyPr>
          <a:lstStyle/>
          <a:p>
            <a:pPr algn="ctr"/>
            <a:r>
              <a:rPr lang="en-US" b="1" dirty="0" smtClean="0">
                <a:latin typeface="Garamond"/>
                <a:cs typeface="Garamond"/>
              </a:rPr>
              <a:t>school</a:t>
            </a:r>
          </a:p>
          <a:p>
            <a:pPr algn="ctr"/>
            <a:r>
              <a:rPr lang="en-US" b="1" dirty="0" smtClean="0">
                <a:latin typeface="Garamond"/>
                <a:cs typeface="Garamond"/>
              </a:rPr>
              <a:t>work</a:t>
            </a:r>
            <a:endParaRPr lang="en-US" b="1" dirty="0">
              <a:latin typeface="Garamond"/>
              <a:cs typeface="Garamond"/>
            </a:endParaRPr>
          </a:p>
        </p:txBody>
      </p:sp>
      <p:sp>
        <p:nvSpPr>
          <p:cNvPr id="16" name="Rectangle 15"/>
          <p:cNvSpPr/>
          <p:nvPr/>
        </p:nvSpPr>
        <p:spPr>
          <a:xfrm>
            <a:off x="392653" y="914614"/>
            <a:ext cx="4445840" cy="5268736"/>
          </a:xfrm>
          <a:prstGeom prst="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3055876" y="5620643"/>
            <a:ext cx="1754845" cy="369332"/>
          </a:xfrm>
          <a:prstGeom prst="rect">
            <a:avLst/>
          </a:prstGeom>
          <a:noFill/>
        </p:spPr>
        <p:txBody>
          <a:bodyPr wrap="none" rtlCol="0">
            <a:spAutoFit/>
          </a:bodyPr>
          <a:lstStyle/>
          <a:p>
            <a:r>
              <a:rPr lang="en-US" b="1" dirty="0" smtClean="0">
                <a:solidFill>
                  <a:srgbClr val="FF0000"/>
                </a:solidFill>
                <a:latin typeface="Garamond"/>
                <a:cs typeface="Garamond"/>
              </a:rPr>
              <a:t>in the bathroom</a:t>
            </a:r>
            <a:endParaRPr lang="en-US" b="1" dirty="0">
              <a:solidFill>
                <a:srgbClr val="FF0000"/>
              </a:solidFill>
              <a:latin typeface="Garamond"/>
              <a:cs typeface="Garamond"/>
            </a:endParaRPr>
          </a:p>
        </p:txBody>
      </p:sp>
      <p:sp>
        <p:nvSpPr>
          <p:cNvPr id="18" name="TextBox 17"/>
          <p:cNvSpPr txBox="1"/>
          <p:nvPr/>
        </p:nvSpPr>
        <p:spPr>
          <a:xfrm>
            <a:off x="600215" y="5603470"/>
            <a:ext cx="1531339" cy="369332"/>
          </a:xfrm>
          <a:prstGeom prst="rect">
            <a:avLst/>
          </a:prstGeom>
          <a:noFill/>
        </p:spPr>
        <p:txBody>
          <a:bodyPr wrap="none" rtlCol="0">
            <a:spAutoFit/>
          </a:bodyPr>
          <a:lstStyle/>
          <a:p>
            <a:r>
              <a:rPr lang="en-US" b="1" dirty="0" smtClean="0">
                <a:solidFill>
                  <a:srgbClr val="FF0000"/>
                </a:solidFill>
                <a:latin typeface="Garamond"/>
                <a:cs typeface="Garamond"/>
              </a:rPr>
              <a:t>in the kitchen</a:t>
            </a:r>
            <a:endParaRPr lang="en-US" b="1" dirty="0">
              <a:solidFill>
                <a:srgbClr val="FF0000"/>
              </a:solidFill>
              <a:latin typeface="Garamond"/>
              <a:cs typeface="Garamond"/>
            </a:endParaRPr>
          </a:p>
        </p:txBody>
      </p:sp>
      <p:sp>
        <p:nvSpPr>
          <p:cNvPr id="19" name="TextBox 18"/>
          <p:cNvSpPr txBox="1"/>
          <p:nvPr/>
        </p:nvSpPr>
        <p:spPr>
          <a:xfrm>
            <a:off x="802117" y="1113360"/>
            <a:ext cx="1159292" cy="369332"/>
          </a:xfrm>
          <a:prstGeom prst="rect">
            <a:avLst/>
          </a:prstGeom>
          <a:noFill/>
        </p:spPr>
        <p:txBody>
          <a:bodyPr wrap="none" rtlCol="0">
            <a:spAutoFit/>
          </a:bodyPr>
          <a:lstStyle/>
          <a:p>
            <a:r>
              <a:rPr lang="en-US" b="1" dirty="0" smtClean="0">
                <a:solidFill>
                  <a:srgbClr val="FF0000"/>
                </a:solidFill>
                <a:latin typeface="Garamond"/>
                <a:cs typeface="Garamond"/>
              </a:rPr>
              <a:t>in my bed</a:t>
            </a:r>
            <a:endParaRPr lang="en-US" b="1" dirty="0">
              <a:solidFill>
                <a:srgbClr val="FF0000"/>
              </a:solidFill>
              <a:latin typeface="Garamond"/>
              <a:cs typeface="Garamond"/>
            </a:endParaRPr>
          </a:p>
        </p:txBody>
      </p:sp>
    </p:spTree>
    <p:extLst>
      <p:ext uri="{BB962C8B-B14F-4D97-AF65-F5344CB8AC3E}">
        <p14:creationId xmlns:p14="http://schemas.microsoft.com/office/powerpoint/2010/main" val="276576295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 name="The NUA’s mission is to substantiate an irrefutable belief in the capacity of all public school children to achieve the high intellectual performances demanded by our ever changing global community. Our focus is teacher and administrator quality through professional development which incorporates current research from cognitive neuroscience on learning, teaching, and leading. We partner with school districts to support the building of their capacity to advocate community-wide responsibility for realizing the learning potential of its children."/>
          <p:cNvSpPr txBox="1"/>
          <p:nvPr/>
        </p:nvSpPr>
        <p:spPr>
          <a:xfrm>
            <a:off x="324858" y="121492"/>
            <a:ext cx="7906675" cy="6276883"/>
          </a:xfrm>
          <a:prstGeom prst="rect">
            <a:avLst/>
          </a:prstGeom>
          <a:ln w="12700">
            <a:miter lim="400000"/>
          </a:ln>
          <a:extLst>
            <a:ext uri="{C572A759-6A51-4108-AA02-DFA0A04FC94B}">
              <ma14:wrappingTextBoxFlag xmlns:ma14="http://schemas.microsoft.com/office/mac/drawingml/2011/main" val="1"/>
            </a:ext>
          </a:extLst>
        </p:spPr>
        <p:txBody>
          <a:bodyPr wrap="square" lIns="35705" tIns="35705" rIns="35705" bIns="35705" anchor="ctr">
            <a:spAutoFit/>
          </a:bodyPr>
          <a:lstStyle>
            <a:lvl1pPr algn="l" defTabSz="457200">
              <a:lnSpc>
                <a:spcPts val="4900"/>
              </a:lnSpc>
              <a:spcBef>
                <a:spcPts val="2400"/>
              </a:spcBef>
              <a:defRPr sz="1800" b="0">
                <a:solidFill>
                  <a:schemeClr val="accent4">
                    <a:hueOff val="468000"/>
                    <a:satOff val="-4761"/>
                    <a:lumOff val="10196"/>
                  </a:schemeClr>
                </a:solidFill>
                <a:latin typeface="Verdana"/>
                <a:ea typeface="Verdana"/>
                <a:cs typeface="Verdana"/>
                <a:sym typeface="Verdana"/>
              </a:defRPr>
            </a:lvl1pPr>
          </a:lstStyle>
          <a:p>
            <a:pPr>
              <a:lnSpc>
                <a:spcPct val="120000"/>
              </a:lnSpc>
            </a:pPr>
            <a:r>
              <a:rPr lang="en-US" sz="3600" b="1" dirty="0" smtClean="0">
                <a:solidFill>
                  <a:srgbClr val="0D0D0D"/>
                </a:solidFill>
                <a:latin typeface="Gill Sans"/>
                <a:cs typeface="Gill Sans"/>
              </a:rPr>
              <a:t>Virtual Housekeeping</a:t>
            </a:r>
            <a:endParaRPr lang="en-US" sz="3600" b="1" dirty="0">
              <a:solidFill>
                <a:srgbClr val="0D0D0D"/>
              </a:solidFill>
              <a:latin typeface="Gill Sans"/>
              <a:cs typeface="Gill Sans"/>
            </a:endParaRPr>
          </a:p>
          <a:p>
            <a:pPr marL="342882" indent="-342882">
              <a:lnSpc>
                <a:spcPct val="100000"/>
              </a:lnSpc>
              <a:buFont typeface="Arial"/>
              <a:buChar char="•"/>
            </a:pPr>
            <a:r>
              <a:rPr lang="en-US" sz="2500" b="1" dirty="0">
                <a:solidFill>
                  <a:srgbClr val="0D0D0D"/>
                </a:solidFill>
                <a:latin typeface="Gill Sans"/>
                <a:cs typeface="Gill Sans"/>
              </a:rPr>
              <a:t>Technology</a:t>
            </a:r>
            <a:r>
              <a:rPr lang="en-US" sz="2500" b="1" dirty="0">
                <a:solidFill>
                  <a:srgbClr val="0D0D0D"/>
                </a:solidFill>
                <a:latin typeface="Garamond"/>
                <a:cs typeface="Garamond"/>
              </a:rPr>
              <a:t/>
            </a:r>
            <a:br>
              <a:rPr lang="en-US" sz="2500" b="1" dirty="0">
                <a:solidFill>
                  <a:srgbClr val="0D0D0D"/>
                </a:solidFill>
                <a:latin typeface="Garamond"/>
                <a:cs typeface="Garamond"/>
              </a:rPr>
            </a:br>
            <a:r>
              <a:rPr lang="en-US" sz="2500" b="1" dirty="0">
                <a:solidFill>
                  <a:srgbClr val="0D0D0D"/>
                </a:solidFill>
                <a:latin typeface="Garamond"/>
                <a:cs typeface="Garamond"/>
              </a:rPr>
              <a:t>–</a:t>
            </a:r>
            <a:r>
              <a:rPr lang="en-US" sz="2500" b="1" dirty="0" smtClean="0">
                <a:solidFill>
                  <a:srgbClr val="0D0D0D"/>
                </a:solidFill>
                <a:latin typeface="Garamond"/>
                <a:cs typeface="Garamond"/>
              </a:rPr>
              <a:t>Video </a:t>
            </a:r>
            <a:r>
              <a:rPr lang="en-US" sz="2500" b="1" dirty="0">
                <a:solidFill>
                  <a:srgbClr val="0D0D0D"/>
                </a:solidFill>
                <a:latin typeface="Garamond"/>
                <a:cs typeface="Garamond"/>
              </a:rPr>
              <a:t>View:  your name and </a:t>
            </a:r>
            <a:r>
              <a:rPr lang="en-US" sz="2500" b="1" dirty="0" smtClean="0">
                <a:solidFill>
                  <a:srgbClr val="0D0D0D"/>
                </a:solidFill>
                <a:latin typeface="Garamond"/>
                <a:cs typeface="Garamond"/>
              </a:rPr>
              <a:t>school.</a:t>
            </a:r>
            <a:r>
              <a:rPr lang="en-US" sz="2500" b="1" dirty="0">
                <a:solidFill>
                  <a:srgbClr val="0D0D0D"/>
                </a:solidFill>
                <a:latin typeface="Garamond"/>
                <a:cs typeface="Garamond"/>
              </a:rPr>
              <a:t/>
            </a:r>
            <a:br>
              <a:rPr lang="en-US" sz="2500" b="1" dirty="0">
                <a:solidFill>
                  <a:srgbClr val="0D0D0D"/>
                </a:solidFill>
                <a:latin typeface="Garamond"/>
                <a:cs typeface="Garamond"/>
              </a:rPr>
            </a:br>
            <a:r>
              <a:rPr lang="en-US" sz="2500" b="1" dirty="0" smtClean="0">
                <a:solidFill>
                  <a:srgbClr val="0D0D0D"/>
                </a:solidFill>
                <a:latin typeface="Garamond"/>
                <a:cs typeface="Garamond"/>
              </a:rPr>
              <a:t>–Mute </a:t>
            </a:r>
            <a:r>
              <a:rPr lang="en-US" sz="2500" b="1" dirty="0">
                <a:solidFill>
                  <a:srgbClr val="0D0D0D"/>
                </a:solidFill>
                <a:latin typeface="Garamond"/>
                <a:cs typeface="Garamond"/>
              </a:rPr>
              <a:t>your microphone if not </a:t>
            </a:r>
            <a:r>
              <a:rPr lang="en-US" sz="2500" b="1" dirty="0" smtClean="0">
                <a:solidFill>
                  <a:srgbClr val="0D0D0D"/>
                </a:solidFill>
                <a:latin typeface="Garamond"/>
                <a:cs typeface="Garamond"/>
              </a:rPr>
              <a:t>talking.</a:t>
            </a:r>
            <a:r>
              <a:rPr lang="en-US" sz="2500" b="1" dirty="0">
                <a:solidFill>
                  <a:srgbClr val="0D0D0D"/>
                </a:solidFill>
                <a:latin typeface="Garamond"/>
                <a:cs typeface="Garamond"/>
              </a:rPr>
              <a:t/>
            </a:r>
            <a:br>
              <a:rPr lang="en-US" sz="2500" b="1" dirty="0">
                <a:solidFill>
                  <a:srgbClr val="0D0D0D"/>
                </a:solidFill>
                <a:latin typeface="Garamond"/>
                <a:cs typeface="Garamond"/>
              </a:rPr>
            </a:br>
            <a:r>
              <a:rPr lang="en-US" sz="2500" b="1" dirty="0" smtClean="0">
                <a:solidFill>
                  <a:srgbClr val="0D0D0D"/>
                </a:solidFill>
                <a:latin typeface="Garamond"/>
                <a:cs typeface="Garamond"/>
              </a:rPr>
              <a:t>–Breakout Rooms:  </a:t>
            </a:r>
            <a:r>
              <a:rPr lang="en-US" sz="2400" b="1" dirty="0">
                <a:solidFill>
                  <a:srgbClr val="000000"/>
                </a:solidFill>
                <a:latin typeface="Garamond"/>
                <a:cs typeface="Garamond"/>
              </a:rPr>
              <a:t>Take pictures of the steps involved </a:t>
            </a:r>
            <a:br>
              <a:rPr lang="en-US" sz="2400" b="1" dirty="0">
                <a:solidFill>
                  <a:srgbClr val="000000"/>
                </a:solidFill>
                <a:latin typeface="Garamond"/>
                <a:cs typeface="Garamond"/>
              </a:rPr>
            </a:br>
            <a:r>
              <a:rPr lang="en-US" sz="2400" b="1" dirty="0" smtClean="0">
                <a:solidFill>
                  <a:srgbClr val="000000"/>
                </a:solidFill>
                <a:latin typeface="Garamond"/>
                <a:cs typeface="Garamond"/>
              </a:rPr>
              <a:t>  before </a:t>
            </a:r>
            <a:r>
              <a:rPr lang="en-US" sz="2400" b="1" dirty="0">
                <a:solidFill>
                  <a:srgbClr val="000000"/>
                </a:solidFill>
                <a:latin typeface="Garamond"/>
                <a:cs typeface="Garamond"/>
              </a:rPr>
              <a:t>we break </a:t>
            </a:r>
            <a:r>
              <a:rPr lang="en-US" sz="2400" b="1" dirty="0" smtClean="0">
                <a:solidFill>
                  <a:srgbClr val="000000"/>
                </a:solidFill>
                <a:latin typeface="Garamond"/>
                <a:cs typeface="Garamond"/>
              </a:rPr>
              <a:t>away.</a:t>
            </a:r>
            <a:r>
              <a:rPr lang="en-US" sz="2500" b="1" dirty="0" smtClean="0">
                <a:solidFill>
                  <a:srgbClr val="0D0D0D"/>
                </a:solidFill>
                <a:latin typeface="Garamond"/>
                <a:cs typeface="Garamond"/>
              </a:rPr>
              <a:t/>
            </a:r>
            <a:br>
              <a:rPr lang="en-US" sz="2500" b="1" dirty="0" smtClean="0">
                <a:solidFill>
                  <a:srgbClr val="0D0D0D"/>
                </a:solidFill>
                <a:latin typeface="Garamond"/>
                <a:cs typeface="Garamond"/>
              </a:rPr>
            </a:br>
            <a:r>
              <a:rPr lang="en-US" sz="2500" b="1" dirty="0" smtClean="0">
                <a:solidFill>
                  <a:srgbClr val="0D0D0D"/>
                </a:solidFill>
                <a:latin typeface="Garamond"/>
                <a:cs typeface="Garamond"/>
              </a:rPr>
              <a:t>–Chat Box.</a:t>
            </a:r>
            <a:endParaRPr lang="en-US" sz="2500" b="1" dirty="0">
              <a:solidFill>
                <a:srgbClr val="0D0D0D"/>
              </a:solidFill>
              <a:latin typeface="Garamond"/>
              <a:cs typeface="Garamond"/>
            </a:endParaRPr>
          </a:p>
          <a:p>
            <a:pPr marL="342882" indent="-342882">
              <a:lnSpc>
                <a:spcPct val="100000"/>
              </a:lnSpc>
              <a:buFont typeface="Arial"/>
              <a:buChar char="•"/>
            </a:pPr>
            <a:r>
              <a:rPr lang="en-US" sz="2500" b="1" dirty="0">
                <a:solidFill>
                  <a:srgbClr val="0D0D0D"/>
                </a:solidFill>
                <a:latin typeface="Gill Sans"/>
                <a:cs typeface="Gill Sans"/>
              </a:rPr>
              <a:t>Materials</a:t>
            </a:r>
            <a:r>
              <a:rPr lang="en-US" sz="2500" b="1" dirty="0">
                <a:solidFill>
                  <a:srgbClr val="0D0D0D"/>
                </a:solidFill>
                <a:latin typeface="Garamond"/>
                <a:cs typeface="Garamond"/>
              </a:rPr>
              <a:t/>
            </a:r>
            <a:br>
              <a:rPr lang="en-US" sz="2500" b="1" dirty="0">
                <a:solidFill>
                  <a:srgbClr val="0D0D0D"/>
                </a:solidFill>
                <a:latin typeface="Garamond"/>
                <a:cs typeface="Garamond"/>
              </a:rPr>
            </a:br>
            <a:r>
              <a:rPr lang="en-US" sz="2500" b="1" dirty="0" smtClean="0">
                <a:solidFill>
                  <a:srgbClr val="0D0D0D"/>
                </a:solidFill>
                <a:latin typeface="Garamond"/>
                <a:cs typeface="Garamond"/>
              </a:rPr>
              <a:t>–Composition book.</a:t>
            </a:r>
            <a:br>
              <a:rPr lang="en-US" sz="2500" b="1" dirty="0" smtClean="0">
                <a:solidFill>
                  <a:srgbClr val="0D0D0D"/>
                </a:solidFill>
                <a:latin typeface="Garamond"/>
                <a:cs typeface="Garamond"/>
              </a:rPr>
            </a:br>
            <a:r>
              <a:rPr lang="en-US" sz="2500" b="1" dirty="0" smtClean="0">
                <a:solidFill>
                  <a:srgbClr val="0D0D0D"/>
                </a:solidFill>
                <a:latin typeface="Garamond"/>
                <a:cs typeface="Garamond"/>
              </a:rPr>
              <a:t>–Paper </a:t>
            </a:r>
            <a:r>
              <a:rPr lang="en-US" sz="2500" b="1" dirty="0">
                <a:solidFill>
                  <a:srgbClr val="0D0D0D"/>
                </a:solidFill>
                <a:latin typeface="Garamond"/>
                <a:cs typeface="Garamond"/>
              </a:rPr>
              <a:t>and pens/</a:t>
            </a:r>
            <a:r>
              <a:rPr lang="en-US" sz="2500" b="1" dirty="0" smtClean="0">
                <a:solidFill>
                  <a:srgbClr val="0D0D0D"/>
                </a:solidFill>
                <a:latin typeface="Garamond"/>
                <a:cs typeface="Garamond"/>
              </a:rPr>
              <a:t>pencils.</a:t>
            </a:r>
            <a:endParaRPr lang="en-US" sz="2500" b="1" dirty="0">
              <a:solidFill>
                <a:srgbClr val="0D0D0D"/>
              </a:solidFill>
              <a:latin typeface="Garamond"/>
              <a:cs typeface="Garamond"/>
            </a:endParaRPr>
          </a:p>
          <a:p>
            <a:pPr marL="342882" indent="-342882">
              <a:lnSpc>
                <a:spcPct val="100000"/>
              </a:lnSpc>
              <a:buFont typeface="Arial"/>
              <a:buChar char="•"/>
            </a:pPr>
            <a:r>
              <a:rPr lang="en-US" sz="2500" b="1" dirty="0">
                <a:solidFill>
                  <a:srgbClr val="0D0D0D"/>
                </a:solidFill>
                <a:latin typeface="Gill Sans"/>
                <a:cs typeface="Gill Sans"/>
              </a:rPr>
              <a:t>Books</a:t>
            </a:r>
            <a:r>
              <a:rPr lang="en-US" sz="2500" b="1" dirty="0">
                <a:solidFill>
                  <a:srgbClr val="0D0D0D"/>
                </a:solidFill>
                <a:latin typeface="Garamond"/>
                <a:cs typeface="Garamond"/>
              </a:rPr>
              <a:t/>
            </a:r>
            <a:br>
              <a:rPr lang="en-US" sz="2500" b="1" dirty="0">
                <a:solidFill>
                  <a:srgbClr val="0D0D0D"/>
                </a:solidFill>
                <a:latin typeface="Garamond"/>
                <a:cs typeface="Garamond"/>
              </a:rPr>
            </a:br>
            <a:r>
              <a:rPr lang="en-US" sz="2500" b="1" dirty="0" smtClean="0">
                <a:solidFill>
                  <a:srgbClr val="0D0D0D"/>
                </a:solidFill>
                <a:latin typeface="Garamond"/>
                <a:cs typeface="Garamond"/>
              </a:rPr>
              <a:t>–Pedagogy of Confidence.</a:t>
            </a:r>
            <a:br>
              <a:rPr lang="en-US" sz="2500" b="1" dirty="0" smtClean="0">
                <a:solidFill>
                  <a:srgbClr val="0D0D0D"/>
                </a:solidFill>
                <a:latin typeface="Garamond"/>
                <a:cs typeface="Garamond"/>
              </a:rPr>
            </a:br>
            <a:r>
              <a:rPr lang="en-US" sz="2500" b="1" dirty="0" smtClean="0">
                <a:solidFill>
                  <a:srgbClr val="0D0D0D"/>
                </a:solidFill>
                <a:latin typeface="Garamond"/>
                <a:cs typeface="Garamond"/>
              </a:rPr>
              <a:t>–Critical Thinking Guide.</a:t>
            </a:r>
            <a:endParaRPr lang="en-US" sz="2500" b="1" dirty="0">
              <a:solidFill>
                <a:srgbClr val="0D0D0D"/>
              </a:solidFill>
              <a:latin typeface="Garamond"/>
              <a:cs typeface="Garamond"/>
            </a:endParaRPr>
          </a:p>
        </p:txBody>
      </p:sp>
      <p:pic>
        <p:nvPicPr>
          <p:cNvPr id="8" name="Picture 7" descr="NUA-mark.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684434" y="6091515"/>
            <a:ext cx="2120900" cy="711200"/>
          </a:xfrm>
          <a:prstGeom prst="rect">
            <a:avLst/>
          </a:prstGeom>
        </p:spPr>
      </p:pic>
      <p:sp>
        <p:nvSpPr>
          <p:cNvPr id="3" name="Slide Number Placeholder 2"/>
          <p:cNvSpPr>
            <a:spLocks noGrp="1"/>
          </p:cNvSpPr>
          <p:nvPr>
            <p:ph type="sldNum" sz="quarter" idx="12"/>
          </p:nvPr>
        </p:nvSpPr>
        <p:spPr/>
        <p:txBody>
          <a:bodyPr/>
          <a:lstStyle/>
          <a:p>
            <a:fld id="{230328CC-4F7D-A845-8B2B-D7F20DED636A}" type="slidenum">
              <a:rPr lang="en-US" smtClean="0"/>
              <a:t>2</a:t>
            </a:fld>
            <a:endParaRPr lang="en-US" dirty="0"/>
          </a:p>
        </p:txBody>
      </p:sp>
    </p:spTree>
    <p:extLst>
      <p:ext uri="{BB962C8B-B14F-4D97-AF65-F5344CB8AC3E}">
        <p14:creationId xmlns:p14="http://schemas.microsoft.com/office/powerpoint/2010/main" val="3410973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7117" y="97025"/>
            <a:ext cx="2249334" cy="523220"/>
          </a:xfrm>
          <a:prstGeom prst="rect">
            <a:avLst/>
          </a:prstGeom>
        </p:spPr>
        <p:txBody>
          <a:bodyPr wrap="none">
            <a:spAutoFit/>
          </a:bodyPr>
          <a:lstStyle/>
          <a:p>
            <a:r>
              <a:rPr lang="en-US" sz="2800" b="1" dirty="0" smtClean="0">
                <a:latin typeface="Gill Sans"/>
                <a:cs typeface="Gill Sans"/>
              </a:rPr>
              <a:t>Sequencing</a:t>
            </a:r>
            <a:endParaRPr lang="en-US" sz="2800" b="1" dirty="0">
              <a:latin typeface="Gill Sans"/>
              <a:cs typeface="Gill Sans"/>
            </a:endParaRPr>
          </a:p>
        </p:txBody>
      </p:sp>
      <p:sp>
        <p:nvSpPr>
          <p:cNvPr id="3" name="Rectangle 2"/>
          <p:cNvSpPr/>
          <p:nvPr/>
        </p:nvSpPr>
        <p:spPr>
          <a:xfrm>
            <a:off x="480299" y="1888774"/>
            <a:ext cx="1318788" cy="1115354"/>
          </a:xfrm>
          <a:prstGeom prst="rect">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417814" y="2267617"/>
            <a:ext cx="1441420" cy="369332"/>
          </a:xfrm>
          <a:prstGeom prst="rect">
            <a:avLst/>
          </a:prstGeom>
          <a:noFill/>
        </p:spPr>
        <p:txBody>
          <a:bodyPr wrap="none" rtlCol="0">
            <a:spAutoFit/>
          </a:bodyPr>
          <a:lstStyle/>
          <a:p>
            <a:r>
              <a:rPr lang="en-US" b="1" dirty="0" smtClean="0">
                <a:latin typeface="Garamond"/>
                <a:cs typeface="Garamond"/>
              </a:rPr>
              <a:t>eat breakfast</a:t>
            </a:r>
            <a:endParaRPr lang="en-US" b="1" dirty="0">
              <a:latin typeface="Garamond"/>
              <a:cs typeface="Garamond"/>
            </a:endParaRPr>
          </a:p>
        </p:txBody>
      </p:sp>
      <p:sp>
        <p:nvSpPr>
          <p:cNvPr id="9" name="Rectangle 8"/>
          <p:cNvSpPr/>
          <p:nvPr/>
        </p:nvSpPr>
        <p:spPr>
          <a:xfrm>
            <a:off x="2694558" y="2079272"/>
            <a:ext cx="1318788" cy="1115354"/>
          </a:xfrm>
          <a:prstGeom prst="rect">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4013346" y="3672102"/>
            <a:ext cx="1318788" cy="1115354"/>
          </a:xfrm>
          <a:prstGeom prst="rect">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1571148" y="4229779"/>
            <a:ext cx="1318788" cy="1115354"/>
          </a:xfrm>
          <a:prstGeom prst="rect">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6122877" y="773420"/>
            <a:ext cx="1318788" cy="1115354"/>
          </a:xfrm>
          <a:prstGeom prst="rect">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2878067" y="2458115"/>
            <a:ext cx="992354" cy="369332"/>
          </a:xfrm>
          <a:prstGeom prst="rect">
            <a:avLst/>
          </a:prstGeom>
          <a:noFill/>
        </p:spPr>
        <p:txBody>
          <a:bodyPr wrap="none" rtlCol="0">
            <a:spAutoFit/>
          </a:bodyPr>
          <a:lstStyle/>
          <a:p>
            <a:r>
              <a:rPr lang="en-US" b="1" dirty="0" smtClean="0">
                <a:latin typeface="Garamond"/>
                <a:cs typeface="Garamond"/>
              </a:rPr>
              <a:t>wake up</a:t>
            </a:r>
            <a:endParaRPr lang="en-US" b="1" dirty="0">
              <a:latin typeface="Garamond"/>
              <a:cs typeface="Garamond"/>
            </a:endParaRPr>
          </a:p>
        </p:txBody>
      </p:sp>
      <p:sp>
        <p:nvSpPr>
          <p:cNvPr id="13" name="TextBox 12"/>
          <p:cNvSpPr txBox="1"/>
          <p:nvPr/>
        </p:nvSpPr>
        <p:spPr>
          <a:xfrm>
            <a:off x="6428088" y="1011278"/>
            <a:ext cx="825867" cy="646331"/>
          </a:xfrm>
          <a:prstGeom prst="rect">
            <a:avLst/>
          </a:prstGeom>
          <a:noFill/>
        </p:spPr>
        <p:txBody>
          <a:bodyPr wrap="none" rtlCol="0">
            <a:spAutoFit/>
          </a:bodyPr>
          <a:lstStyle/>
          <a:p>
            <a:pPr algn="ctr"/>
            <a:r>
              <a:rPr lang="en-US" b="1" dirty="0" smtClean="0">
                <a:latin typeface="Garamond"/>
                <a:cs typeface="Garamond"/>
              </a:rPr>
              <a:t>school</a:t>
            </a:r>
          </a:p>
          <a:p>
            <a:pPr algn="ctr"/>
            <a:r>
              <a:rPr lang="en-US" b="1" dirty="0" smtClean="0">
                <a:latin typeface="Garamond"/>
                <a:cs typeface="Garamond"/>
              </a:rPr>
              <a:t>work</a:t>
            </a:r>
            <a:endParaRPr lang="en-US" b="1" dirty="0">
              <a:latin typeface="Garamond"/>
              <a:cs typeface="Garamond"/>
            </a:endParaRPr>
          </a:p>
        </p:txBody>
      </p:sp>
      <p:sp>
        <p:nvSpPr>
          <p:cNvPr id="5" name="TextBox 4"/>
          <p:cNvSpPr txBox="1"/>
          <p:nvPr/>
        </p:nvSpPr>
        <p:spPr>
          <a:xfrm>
            <a:off x="4120536" y="4045113"/>
            <a:ext cx="1083988" cy="369332"/>
          </a:xfrm>
          <a:prstGeom prst="rect">
            <a:avLst/>
          </a:prstGeom>
          <a:noFill/>
        </p:spPr>
        <p:txBody>
          <a:bodyPr wrap="none" rtlCol="0">
            <a:spAutoFit/>
          </a:bodyPr>
          <a:lstStyle/>
          <a:p>
            <a:r>
              <a:rPr lang="en-US" b="1" dirty="0" smtClean="0">
                <a:latin typeface="Garamond"/>
                <a:cs typeface="Garamond"/>
              </a:rPr>
              <a:t>eat lunch</a:t>
            </a:r>
            <a:endParaRPr lang="en-US" b="1" dirty="0">
              <a:latin typeface="Garamond"/>
              <a:cs typeface="Garamond"/>
            </a:endParaRPr>
          </a:p>
        </p:txBody>
      </p:sp>
      <p:sp>
        <p:nvSpPr>
          <p:cNvPr id="7" name="TextBox 6"/>
          <p:cNvSpPr txBox="1"/>
          <p:nvPr/>
        </p:nvSpPr>
        <p:spPr>
          <a:xfrm>
            <a:off x="1571148" y="4602790"/>
            <a:ext cx="1300356" cy="369332"/>
          </a:xfrm>
          <a:prstGeom prst="rect">
            <a:avLst/>
          </a:prstGeom>
          <a:noFill/>
        </p:spPr>
        <p:txBody>
          <a:bodyPr wrap="none" rtlCol="0">
            <a:spAutoFit/>
          </a:bodyPr>
          <a:lstStyle/>
          <a:p>
            <a:r>
              <a:rPr lang="en-US" b="1" dirty="0" smtClean="0">
                <a:latin typeface="Garamond"/>
                <a:cs typeface="Garamond"/>
              </a:rPr>
              <a:t>brush teeth</a:t>
            </a:r>
            <a:endParaRPr lang="en-US" b="1" dirty="0">
              <a:latin typeface="Garamond"/>
              <a:cs typeface="Garamond"/>
            </a:endParaRPr>
          </a:p>
        </p:txBody>
      </p:sp>
    </p:spTree>
    <p:extLst>
      <p:ext uri="{BB962C8B-B14F-4D97-AF65-F5344CB8AC3E}">
        <p14:creationId xmlns:p14="http://schemas.microsoft.com/office/powerpoint/2010/main" val="3417301721"/>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7117" y="97025"/>
            <a:ext cx="2249334" cy="523220"/>
          </a:xfrm>
          <a:prstGeom prst="rect">
            <a:avLst/>
          </a:prstGeom>
        </p:spPr>
        <p:txBody>
          <a:bodyPr wrap="none">
            <a:spAutoFit/>
          </a:bodyPr>
          <a:lstStyle/>
          <a:p>
            <a:r>
              <a:rPr lang="en-US" sz="2800" b="1" dirty="0" smtClean="0">
                <a:latin typeface="Gill Sans"/>
                <a:cs typeface="Gill Sans"/>
              </a:rPr>
              <a:t>Sequencing</a:t>
            </a:r>
            <a:endParaRPr lang="en-US" sz="2800" b="1" dirty="0">
              <a:latin typeface="Gill Sans"/>
              <a:cs typeface="Gill Sans"/>
            </a:endParaRPr>
          </a:p>
        </p:txBody>
      </p:sp>
      <p:sp>
        <p:nvSpPr>
          <p:cNvPr id="3" name="Rectangle 2"/>
          <p:cNvSpPr/>
          <p:nvPr/>
        </p:nvSpPr>
        <p:spPr>
          <a:xfrm>
            <a:off x="2132854" y="1011278"/>
            <a:ext cx="1318788" cy="1115354"/>
          </a:xfrm>
          <a:prstGeom prst="rect">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2070370" y="1394856"/>
            <a:ext cx="1441420" cy="369332"/>
          </a:xfrm>
          <a:prstGeom prst="rect">
            <a:avLst/>
          </a:prstGeom>
          <a:noFill/>
        </p:spPr>
        <p:txBody>
          <a:bodyPr wrap="none" rtlCol="0">
            <a:spAutoFit/>
          </a:bodyPr>
          <a:lstStyle/>
          <a:p>
            <a:r>
              <a:rPr lang="en-US" b="1" dirty="0" smtClean="0">
                <a:latin typeface="Garamond"/>
                <a:cs typeface="Garamond"/>
              </a:rPr>
              <a:t>eat breakfast</a:t>
            </a:r>
            <a:endParaRPr lang="en-US" b="1" dirty="0">
              <a:latin typeface="Garamond"/>
              <a:cs typeface="Garamond"/>
            </a:endParaRPr>
          </a:p>
        </p:txBody>
      </p:sp>
      <p:sp>
        <p:nvSpPr>
          <p:cNvPr id="9" name="Rectangle 8"/>
          <p:cNvSpPr/>
          <p:nvPr/>
        </p:nvSpPr>
        <p:spPr>
          <a:xfrm>
            <a:off x="420152" y="1011278"/>
            <a:ext cx="1318788" cy="1115354"/>
          </a:xfrm>
          <a:prstGeom prst="rect">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7237049" y="1016129"/>
            <a:ext cx="1318788" cy="1115354"/>
          </a:xfrm>
          <a:prstGeom prst="rect">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3842393" y="1011278"/>
            <a:ext cx="1318788" cy="1115354"/>
          </a:xfrm>
          <a:prstGeom prst="rect">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5535651" y="1017890"/>
            <a:ext cx="1318788" cy="1115354"/>
          </a:xfrm>
          <a:prstGeom prst="rect">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628082" y="1390121"/>
            <a:ext cx="992354" cy="369332"/>
          </a:xfrm>
          <a:prstGeom prst="rect">
            <a:avLst/>
          </a:prstGeom>
          <a:noFill/>
        </p:spPr>
        <p:txBody>
          <a:bodyPr wrap="none" rtlCol="0">
            <a:spAutoFit/>
          </a:bodyPr>
          <a:lstStyle/>
          <a:p>
            <a:r>
              <a:rPr lang="en-US" b="1" dirty="0" smtClean="0">
                <a:latin typeface="Garamond"/>
                <a:cs typeface="Garamond"/>
              </a:rPr>
              <a:t>wake up</a:t>
            </a:r>
            <a:endParaRPr lang="en-US" b="1" dirty="0">
              <a:latin typeface="Garamond"/>
              <a:cs typeface="Garamond"/>
            </a:endParaRPr>
          </a:p>
        </p:txBody>
      </p:sp>
      <p:sp>
        <p:nvSpPr>
          <p:cNvPr id="13" name="TextBox 12"/>
          <p:cNvSpPr txBox="1"/>
          <p:nvPr/>
        </p:nvSpPr>
        <p:spPr>
          <a:xfrm>
            <a:off x="5840862" y="1255748"/>
            <a:ext cx="825867" cy="646331"/>
          </a:xfrm>
          <a:prstGeom prst="rect">
            <a:avLst/>
          </a:prstGeom>
          <a:noFill/>
        </p:spPr>
        <p:txBody>
          <a:bodyPr wrap="none" rtlCol="0">
            <a:spAutoFit/>
          </a:bodyPr>
          <a:lstStyle/>
          <a:p>
            <a:pPr algn="ctr"/>
            <a:r>
              <a:rPr lang="en-US" b="1" dirty="0" smtClean="0">
                <a:latin typeface="Garamond"/>
                <a:cs typeface="Garamond"/>
              </a:rPr>
              <a:t>school</a:t>
            </a:r>
          </a:p>
          <a:p>
            <a:pPr algn="ctr"/>
            <a:r>
              <a:rPr lang="en-US" b="1" dirty="0" smtClean="0">
                <a:latin typeface="Garamond"/>
                <a:cs typeface="Garamond"/>
              </a:rPr>
              <a:t>work</a:t>
            </a:r>
            <a:endParaRPr lang="en-US" b="1" dirty="0">
              <a:latin typeface="Garamond"/>
              <a:cs typeface="Garamond"/>
            </a:endParaRPr>
          </a:p>
        </p:txBody>
      </p:sp>
      <p:sp>
        <p:nvSpPr>
          <p:cNvPr id="5" name="TextBox 4"/>
          <p:cNvSpPr txBox="1"/>
          <p:nvPr/>
        </p:nvSpPr>
        <p:spPr>
          <a:xfrm>
            <a:off x="7344239" y="1389140"/>
            <a:ext cx="1083988" cy="369332"/>
          </a:xfrm>
          <a:prstGeom prst="rect">
            <a:avLst/>
          </a:prstGeom>
          <a:noFill/>
        </p:spPr>
        <p:txBody>
          <a:bodyPr wrap="none" rtlCol="0">
            <a:spAutoFit/>
          </a:bodyPr>
          <a:lstStyle/>
          <a:p>
            <a:r>
              <a:rPr lang="en-US" b="1" dirty="0" smtClean="0">
                <a:latin typeface="Garamond"/>
                <a:cs typeface="Garamond"/>
              </a:rPr>
              <a:t>eat lunch</a:t>
            </a:r>
            <a:endParaRPr lang="en-US" b="1" dirty="0">
              <a:latin typeface="Garamond"/>
              <a:cs typeface="Garamond"/>
            </a:endParaRPr>
          </a:p>
        </p:txBody>
      </p:sp>
      <p:sp>
        <p:nvSpPr>
          <p:cNvPr id="7" name="TextBox 6"/>
          <p:cNvSpPr txBox="1"/>
          <p:nvPr/>
        </p:nvSpPr>
        <p:spPr>
          <a:xfrm>
            <a:off x="3842393" y="1384289"/>
            <a:ext cx="1300356" cy="369332"/>
          </a:xfrm>
          <a:prstGeom prst="rect">
            <a:avLst/>
          </a:prstGeom>
          <a:noFill/>
        </p:spPr>
        <p:txBody>
          <a:bodyPr wrap="none" rtlCol="0">
            <a:spAutoFit/>
          </a:bodyPr>
          <a:lstStyle/>
          <a:p>
            <a:r>
              <a:rPr lang="en-US" b="1" dirty="0" smtClean="0">
                <a:latin typeface="Garamond"/>
                <a:cs typeface="Garamond"/>
              </a:rPr>
              <a:t>brush teeth</a:t>
            </a:r>
            <a:endParaRPr lang="en-US" b="1" dirty="0">
              <a:latin typeface="Garamond"/>
              <a:cs typeface="Garamond"/>
            </a:endParaRPr>
          </a:p>
        </p:txBody>
      </p:sp>
      <p:cxnSp>
        <p:nvCxnSpPr>
          <p:cNvPr id="14" name="Straight Arrow Connector 13"/>
          <p:cNvCxnSpPr>
            <a:endCxn id="6" idx="1"/>
          </p:cNvCxnSpPr>
          <p:nvPr/>
        </p:nvCxnSpPr>
        <p:spPr>
          <a:xfrm>
            <a:off x="1738940" y="1579406"/>
            <a:ext cx="331430" cy="11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3510963" y="1587663"/>
            <a:ext cx="331430" cy="11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a:off x="5204221" y="1587779"/>
            <a:ext cx="331430" cy="11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a:off x="6905619" y="1587895"/>
            <a:ext cx="331430" cy="11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17710760"/>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Straight Connector 31"/>
          <p:cNvCxnSpPr/>
          <p:nvPr/>
        </p:nvCxnSpPr>
        <p:spPr>
          <a:xfrm>
            <a:off x="4192001" y="2567287"/>
            <a:ext cx="139120" cy="0"/>
          </a:xfrm>
          <a:prstGeom prst="line">
            <a:avLst/>
          </a:prstGeom>
          <a:ln w="38100" cmpd="sng"/>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a:off x="4693833" y="2578915"/>
            <a:ext cx="139120" cy="0"/>
          </a:xfrm>
          <a:prstGeom prst="line">
            <a:avLst/>
          </a:prstGeom>
          <a:ln w="38100" cmpd="sng"/>
        </p:spPr>
        <p:style>
          <a:lnRef idx="2">
            <a:schemeClr val="accent1"/>
          </a:lnRef>
          <a:fillRef idx="0">
            <a:schemeClr val="accent1"/>
          </a:fillRef>
          <a:effectRef idx="1">
            <a:schemeClr val="accent1"/>
          </a:effectRef>
          <a:fontRef idx="minor">
            <a:schemeClr val="tx1"/>
          </a:fontRef>
        </p:style>
      </p:cxnSp>
      <p:sp>
        <p:nvSpPr>
          <p:cNvPr id="2" name="Rectangle 1"/>
          <p:cNvSpPr/>
          <p:nvPr/>
        </p:nvSpPr>
        <p:spPr>
          <a:xfrm>
            <a:off x="207117" y="97025"/>
            <a:ext cx="2249334" cy="523220"/>
          </a:xfrm>
          <a:prstGeom prst="rect">
            <a:avLst/>
          </a:prstGeom>
        </p:spPr>
        <p:txBody>
          <a:bodyPr wrap="none">
            <a:spAutoFit/>
          </a:bodyPr>
          <a:lstStyle/>
          <a:p>
            <a:r>
              <a:rPr lang="en-US" sz="2800" b="1" dirty="0" smtClean="0">
                <a:latin typeface="Gill Sans"/>
                <a:cs typeface="Gill Sans"/>
              </a:rPr>
              <a:t>Sequencing</a:t>
            </a:r>
            <a:endParaRPr lang="en-US" sz="2800" b="1" dirty="0">
              <a:latin typeface="Gill Sans"/>
              <a:cs typeface="Gill Sans"/>
            </a:endParaRPr>
          </a:p>
        </p:txBody>
      </p:sp>
      <p:sp>
        <p:nvSpPr>
          <p:cNvPr id="3" name="Rectangle 2"/>
          <p:cNvSpPr/>
          <p:nvPr/>
        </p:nvSpPr>
        <p:spPr>
          <a:xfrm>
            <a:off x="2132854" y="1011278"/>
            <a:ext cx="1318788" cy="1115354"/>
          </a:xfrm>
          <a:prstGeom prst="rect">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2070370" y="1394856"/>
            <a:ext cx="1441420" cy="369332"/>
          </a:xfrm>
          <a:prstGeom prst="rect">
            <a:avLst/>
          </a:prstGeom>
          <a:noFill/>
        </p:spPr>
        <p:txBody>
          <a:bodyPr wrap="none" rtlCol="0">
            <a:spAutoFit/>
          </a:bodyPr>
          <a:lstStyle/>
          <a:p>
            <a:r>
              <a:rPr lang="en-US" b="1" dirty="0" smtClean="0">
                <a:latin typeface="Garamond"/>
                <a:cs typeface="Garamond"/>
              </a:rPr>
              <a:t>eat breakfast</a:t>
            </a:r>
            <a:endParaRPr lang="en-US" b="1" dirty="0">
              <a:latin typeface="Garamond"/>
              <a:cs typeface="Garamond"/>
            </a:endParaRPr>
          </a:p>
        </p:txBody>
      </p:sp>
      <p:sp>
        <p:nvSpPr>
          <p:cNvPr id="9" name="Rectangle 8"/>
          <p:cNvSpPr/>
          <p:nvPr/>
        </p:nvSpPr>
        <p:spPr>
          <a:xfrm>
            <a:off x="420152" y="1011278"/>
            <a:ext cx="1318788" cy="1115354"/>
          </a:xfrm>
          <a:prstGeom prst="rect">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7237049" y="1016129"/>
            <a:ext cx="1318788" cy="1115354"/>
          </a:xfrm>
          <a:prstGeom prst="rect">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3842393" y="1011278"/>
            <a:ext cx="1318788" cy="1115354"/>
          </a:xfrm>
          <a:prstGeom prst="rect">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5535651" y="1017890"/>
            <a:ext cx="1318788" cy="1115354"/>
          </a:xfrm>
          <a:prstGeom prst="rect">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628082" y="1390121"/>
            <a:ext cx="992354" cy="369332"/>
          </a:xfrm>
          <a:prstGeom prst="rect">
            <a:avLst/>
          </a:prstGeom>
          <a:noFill/>
        </p:spPr>
        <p:txBody>
          <a:bodyPr wrap="none" rtlCol="0">
            <a:spAutoFit/>
          </a:bodyPr>
          <a:lstStyle/>
          <a:p>
            <a:r>
              <a:rPr lang="en-US" b="1" dirty="0" smtClean="0">
                <a:latin typeface="Garamond"/>
                <a:cs typeface="Garamond"/>
              </a:rPr>
              <a:t>wake up</a:t>
            </a:r>
            <a:endParaRPr lang="en-US" b="1" dirty="0">
              <a:latin typeface="Garamond"/>
              <a:cs typeface="Garamond"/>
            </a:endParaRPr>
          </a:p>
        </p:txBody>
      </p:sp>
      <p:sp>
        <p:nvSpPr>
          <p:cNvPr id="13" name="TextBox 12"/>
          <p:cNvSpPr txBox="1"/>
          <p:nvPr/>
        </p:nvSpPr>
        <p:spPr>
          <a:xfrm>
            <a:off x="5840862" y="1255748"/>
            <a:ext cx="825867" cy="646331"/>
          </a:xfrm>
          <a:prstGeom prst="rect">
            <a:avLst/>
          </a:prstGeom>
          <a:noFill/>
        </p:spPr>
        <p:txBody>
          <a:bodyPr wrap="none" rtlCol="0">
            <a:spAutoFit/>
          </a:bodyPr>
          <a:lstStyle/>
          <a:p>
            <a:pPr algn="ctr"/>
            <a:r>
              <a:rPr lang="en-US" b="1" dirty="0" smtClean="0">
                <a:latin typeface="Garamond"/>
                <a:cs typeface="Garamond"/>
              </a:rPr>
              <a:t>school</a:t>
            </a:r>
          </a:p>
          <a:p>
            <a:pPr algn="ctr"/>
            <a:r>
              <a:rPr lang="en-US" b="1" dirty="0" smtClean="0">
                <a:latin typeface="Garamond"/>
                <a:cs typeface="Garamond"/>
              </a:rPr>
              <a:t>work</a:t>
            </a:r>
            <a:endParaRPr lang="en-US" b="1" dirty="0">
              <a:latin typeface="Garamond"/>
              <a:cs typeface="Garamond"/>
            </a:endParaRPr>
          </a:p>
        </p:txBody>
      </p:sp>
      <p:sp>
        <p:nvSpPr>
          <p:cNvPr id="5" name="TextBox 4"/>
          <p:cNvSpPr txBox="1"/>
          <p:nvPr/>
        </p:nvSpPr>
        <p:spPr>
          <a:xfrm>
            <a:off x="7344239" y="1389140"/>
            <a:ext cx="1083988" cy="369332"/>
          </a:xfrm>
          <a:prstGeom prst="rect">
            <a:avLst/>
          </a:prstGeom>
          <a:noFill/>
        </p:spPr>
        <p:txBody>
          <a:bodyPr wrap="none" rtlCol="0">
            <a:spAutoFit/>
          </a:bodyPr>
          <a:lstStyle/>
          <a:p>
            <a:r>
              <a:rPr lang="en-US" b="1" dirty="0" smtClean="0">
                <a:latin typeface="Garamond"/>
                <a:cs typeface="Garamond"/>
              </a:rPr>
              <a:t>eat lunch</a:t>
            </a:r>
            <a:endParaRPr lang="en-US" b="1" dirty="0">
              <a:latin typeface="Garamond"/>
              <a:cs typeface="Garamond"/>
            </a:endParaRPr>
          </a:p>
        </p:txBody>
      </p:sp>
      <p:sp>
        <p:nvSpPr>
          <p:cNvPr id="7" name="TextBox 6"/>
          <p:cNvSpPr txBox="1"/>
          <p:nvPr/>
        </p:nvSpPr>
        <p:spPr>
          <a:xfrm>
            <a:off x="3842393" y="1384289"/>
            <a:ext cx="1300356" cy="369332"/>
          </a:xfrm>
          <a:prstGeom prst="rect">
            <a:avLst/>
          </a:prstGeom>
          <a:noFill/>
        </p:spPr>
        <p:txBody>
          <a:bodyPr wrap="none" rtlCol="0">
            <a:spAutoFit/>
          </a:bodyPr>
          <a:lstStyle/>
          <a:p>
            <a:r>
              <a:rPr lang="en-US" b="1" dirty="0" smtClean="0">
                <a:latin typeface="Garamond"/>
                <a:cs typeface="Garamond"/>
              </a:rPr>
              <a:t>brush teeth</a:t>
            </a:r>
            <a:endParaRPr lang="en-US" b="1" dirty="0">
              <a:latin typeface="Garamond"/>
              <a:cs typeface="Garamond"/>
            </a:endParaRPr>
          </a:p>
        </p:txBody>
      </p:sp>
      <p:cxnSp>
        <p:nvCxnSpPr>
          <p:cNvPr id="14" name="Straight Arrow Connector 13"/>
          <p:cNvCxnSpPr>
            <a:endCxn id="6" idx="1"/>
          </p:cNvCxnSpPr>
          <p:nvPr/>
        </p:nvCxnSpPr>
        <p:spPr>
          <a:xfrm>
            <a:off x="1738940" y="1579406"/>
            <a:ext cx="331430" cy="11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3510963" y="1587663"/>
            <a:ext cx="331430" cy="11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a:off x="5204221" y="1587779"/>
            <a:ext cx="331430" cy="11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a:off x="6905619" y="1587895"/>
            <a:ext cx="331430" cy="11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8" name="Rectangle 17"/>
          <p:cNvSpPr/>
          <p:nvPr/>
        </p:nvSpPr>
        <p:spPr>
          <a:xfrm>
            <a:off x="420152" y="2399069"/>
            <a:ext cx="589834" cy="359691"/>
          </a:xfrm>
          <a:prstGeom prst="rect">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1149106" y="2399069"/>
            <a:ext cx="589834" cy="359691"/>
          </a:xfrm>
          <a:prstGeom prst="rect">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a:stCxn id="18" idx="3"/>
            <a:endCxn id="19" idx="1"/>
          </p:cNvCxnSpPr>
          <p:nvPr/>
        </p:nvCxnSpPr>
        <p:spPr>
          <a:xfrm>
            <a:off x="1009986" y="2578915"/>
            <a:ext cx="139120" cy="0"/>
          </a:xfrm>
          <a:prstGeom prst="line">
            <a:avLst/>
          </a:prstGeom>
          <a:ln w="38100" cmpd="sng"/>
        </p:spPr>
        <p:style>
          <a:lnRef idx="2">
            <a:schemeClr val="accent1"/>
          </a:lnRef>
          <a:fillRef idx="0">
            <a:schemeClr val="accent1"/>
          </a:fillRef>
          <a:effectRef idx="1">
            <a:schemeClr val="accent1"/>
          </a:effectRef>
          <a:fontRef idx="minor">
            <a:schemeClr val="tx1"/>
          </a:fontRef>
        </p:style>
      </p:cxnSp>
      <p:sp>
        <p:nvSpPr>
          <p:cNvPr id="27" name="Rectangle 26"/>
          <p:cNvSpPr/>
          <p:nvPr/>
        </p:nvSpPr>
        <p:spPr>
          <a:xfrm>
            <a:off x="2132854" y="2399069"/>
            <a:ext cx="589834" cy="359691"/>
          </a:xfrm>
          <a:prstGeom prst="rect">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p:cNvSpPr/>
          <p:nvPr/>
        </p:nvSpPr>
        <p:spPr>
          <a:xfrm>
            <a:off x="2861808" y="2399069"/>
            <a:ext cx="589834" cy="359691"/>
          </a:xfrm>
          <a:prstGeom prst="rect">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9" name="Straight Connector 28"/>
          <p:cNvCxnSpPr>
            <a:stCxn id="27" idx="3"/>
            <a:endCxn id="28" idx="1"/>
          </p:cNvCxnSpPr>
          <p:nvPr/>
        </p:nvCxnSpPr>
        <p:spPr>
          <a:xfrm>
            <a:off x="2722688" y="2578915"/>
            <a:ext cx="139120" cy="0"/>
          </a:xfrm>
          <a:prstGeom prst="line">
            <a:avLst/>
          </a:prstGeom>
          <a:ln w="38100" cmpd="sng"/>
        </p:spPr>
        <p:style>
          <a:lnRef idx="2">
            <a:schemeClr val="accent1"/>
          </a:lnRef>
          <a:fillRef idx="0">
            <a:schemeClr val="accent1"/>
          </a:fillRef>
          <a:effectRef idx="1">
            <a:schemeClr val="accent1"/>
          </a:effectRef>
          <a:fontRef idx="minor">
            <a:schemeClr val="tx1"/>
          </a:fontRef>
        </p:style>
      </p:cxnSp>
      <p:sp>
        <p:nvSpPr>
          <p:cNvPr id="30" name="Rectangle 29"/>
          <p:cNvSpPr/>
          <p:nvPr/>
        </p:nvSpPr>
        <p:spPr>
          <a:xfrm>
            <a:off x="3842393" y="2382248"/>
            <a:ext cx="362712" cy="359691"/>
          </a:xfrm>
          <a:prstGeom prst="rect">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Rectangle 32"/>
          <p:cNvSpPr/>
          <p:nvPr/>
        </p:nvSpPr>
        <p:spPr>
          <a:xfrm>
            <a:off x="4331121" y="2382247"/>
            <a:ext cx="362712" cy="359692"/>
          </a:xfrm>
          <a:prstGeom prst="rect">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Rectangle 33"/>
          <p:cNvSpPr/>
          <p:nvPr/>
        </p:nvSpPr>
        <p:spPr>
          <a:xfrm>
            <a:off x="4798469" y="2382247"/>
            <a:ext cx="362712" cy="359692"/>
          </a:xfrm>
          <a:prstGeom prst="rect">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Rectangle 35"/>
          <p:cNvSpPr/>
          <p:nvPr/>
        </p:nvSpPr>
        <p:spPr>
          <a:xfrm>
            <a:off x="5535651" y="2401044"/>
            <a:ext cx="589834" cy="359691"/>
          </a:xfrm>
          <a:prstGeom prst="rect">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Rectangle 36"/>
          <p:cNvSpPr/>
          <p:nvPr/>
        </p:nvSpPr>
        <p:spPr>
          <a:xfrm>
            <a:off x="6264605" y="2401044"/>
            <a:ext cx="589834" cy="359691"/>
          </a:xfrm>
          <a:prstGeom prst="rect">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8" name="Straight Connector 37"/>
          <p:cNvCxnSpPr>
            <a:stCxn id="36" idx="3"/>
            <a:endCxn id="37" idx="1"/>
          </p:cNvCxnSpPr>
          <p:nvPr/>
        </p:nvCxnSpPr>
        <p:spPr>
          <a:xfrm>
            <a:off x="6125485" y="2580890"/>
            <a:ext cx="139120" cy="0"/>
          </a:xfrm>
          <a:prstGeom prst="line">
            <a:avLst/>
          </a:prstGeom>
          <a:ln w="38100" cmpd="sng"/>
        </p:spPr>
        <p:style>
          <a:lnRef idx="2">
            <a:schemeClr val="accent1"/>
          </a:lnRef>
          <a:fillRef idx="0">
            <a:schemeClr val="accent1"/>
          </a:fillRef>
          <a:effectRef idx="1">
            <a:schemeClr val="accent1"/>
          </a:effectRef>
          <a:fontRef idx="minor">
            <a:schemeClr val="tx1"/>
          </a:fontRef>
        </p:style>
      </p:cxnSp>
      <p:sp>
        <p:nvSpPr>
          <p:cNvPr id="39" name="Rectangle 38"/>
          <p:cNvSpPr/>
          <p:nvPr/>
        </p:nvSpPr>
        <p:spPr>
          <a:xfrm>
            <a:off x="7237049" y="2401044"/>
            <a:ext cx="589834" cy="359691"/>
          </a:xfrm>
          <a:prstGeom prst="rect">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Rectangle 39"/>
          <p:cNvSpPr/>
          <p:nvPr/>
        </p:nvSpPr>
        <p:spPr>
          <a:xfrm>
            <a:off x="7966003" y="2401044"/>
            <a:ext cx="589834" cy="359691"/>
          </a:xfrm>
          <a:prstGeom prst="rect">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1" name="Straight Connector 40"/>
          <p:cNvCxnSpPr>
            <a:stCxn id="39" idx="3"/>
            <a:endCxn id="40" idx="1"/>
          </p:cNvCxnSpPr>
          <p:nvPr/>
        </p:nvCxnSpPr>
        <p:spPr>
          <a:xfrm>
            <a:off x="7826883" y="2580890"/>
            <a:ext cx="139120" cy="0"/>
          </a:xfrm>
          <a:prstGeom prst="line">
            <a:avLst/>
          </a:prstGeom>
          <a:ln w="38100" cmpd="sng"/>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08441053"/>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Straight Connector 31"/>
          <p:cNvCxnSpPr/>
          <p:nvPr/>
        </p:nvCxnSpPr>
        <p:spPr>
          <a:xfrm>
            <a:off x="4192001" y="2567287"/>
            <a:ext cx="139120" cy="0"/>
          </a:xfrm>
          <a:prstGeom prst="line">
            <a:avLst/>
          </a:prstGeom>
          <a:ln w="38100" cmpd="sng"/>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a:off x="4693833" y="2578915"/>
            <a:ext cx="139120" cy="0"/>
          </a:xfrm>
          <a:prstGeom prst="line">
            <a:avLst/>
          </a:prstGeom>
          <a:ln w="38100" cmpd="sng"/>
        </p:spPr>
        <p:style>
          <a:lnRef idx="2">
            <a:schemeClr val="accent1"/>
          </a:lnRef>
          <a:fillRef idx="0">
            <a:schemeClr val="accent1"/>
          </a:fillRef>
          <a:effectRef idx="1">
            <a:schemeClr val="accent1"/>
          </a:effectRef>
          <a:fontRef idx="minor">
            <a:schemeClr val="tx1"/>
          </a:fontRef>
        </p:style>
      </p:cxnSp>
      <p:sp>
        <p:nvSpPr>
          <p:cNvPr id="2" name="Rectangle 1"/>
          <p:cNvSpPr/>
          <p:nvPr/>
        </p:nvSpPr>
        <p:spPr>
          <a:xfrm>
            <a:off x="207117" y="97025"/>
            <a:ext cx="2249334" cy="523220"/>
          </a:xfrm>
          <a:prstGeom prst="rect">
            <a:avLst/>
          </a:prstGeom>
        </p:spPr>
        <p:txBody>
          <a:bodyPr wrap="none">
            <a:spAutoFit/>
          </a:bodyPr>
          <a:lstStyle/>
          <a:p>
            <a:r>
              <a:rPr lang="en-US" sz="2800" b="1" dirty="0" smtClean="0">
                <a:latin typeface="Gill Sans"/>
                <a:cs typeface="Gill Sans"/>
              </a:rPr>
              <a:t>Sequencing</a:t>
            </a:r>
            <a:endParaRPr lang="en-US" sz="2800" b="1" dirty="0">
              <a:latin typeface="Gill Sans"/>
              <a:cs typeface="Gill Sans"/>
            </a:endParaRPr>
          </a:p>
        </p:txBody>
      </p:sp>
      <p:sp>
        <p:nvSpPr>
          <p:cNvPr id="3" name="Rectangle 2"/>
          <p:cNvSpPr/>
          <p:nvPr/>
        </p:nvSpPr>
        <p:spPr>
          <a:xfrm>
            <a:off x="2132854" y="1011278"/>
            <a:ext cx="1318788" cy="1115354"/>
          </a:xfrm>
          <a:prstGeom prst="rect">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2070370" y="1394856"/>
            <a:ext cx="1441420" cy="369332"/>
          </a:xfrm>
          <a:prstGeom prst="rect">
            <a:avLst/>
          </a:prstGeom>
          <a:noFill/>
        </p:spPr>
        <p:txBody>
          <a:bodyPr wrap="none" rtlCol="0">
            <a:spAutoFit/>
          </a:bodyPr>
          <a:lstStyle/>
          <a:p>
            <a:r>
              <a:rPr lang="en-US" b="1" dirty="0" smtClean="0">
                <a:latin typeface="Garamond"/>
                <a:cs typeface="Garamond"/>
              </a:rPr>
              <a:t>eat breakfast</a:t>
            </a:r>
            <a:endParaRPr lang="en-US" b="1" dirty="0">
              <a:latin typeface="Garamond"/>
              <a:cs typeface="Garamond"/>
            </a:endParaRPr>
          </a:p>
        </p:txBody>
      </p:sp>
      <p:sp>
        <p:nvSpPr>
          <p:cNvPr id="9" name="Rectangle 8"/>
          <p:cNvSpPr/>
          <p:nvPr/>
        </p:nvSpPr>
        <p:spPr>
          <a:xfrm>
            <a:off x="420152" y="1011278"/>
            <a:ext cx="1318788" cy="1115354"/>
          </a:xfrm>
          <a:prstGeom prst="rect">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7237049" y="1016129"/>
            <a:ext cx="1318788" cy="1115354"/>
          </a:xfrm>
          <a:prstGeom prst="rect">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3842393" y="1011278"/>
            <a:ext cx="1318788" cy="1115354"/>
          </a:xfrm>
          <a:prstGeom prst="rect">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5535651" y="1017890"/>
            <a:ext cx="1318788" cy="1115354"/>
          </a:xfrm>
          <a:prstGeom prst="rect">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628082" y="1390121"/>
            <a:ext cx="992354" cy="369332"/>
          </a:xfrm>
          <a:prstGeom prst="rect">
            <a:avLst/>
          </a:prstGeom>
          <a:noFill/>
        </p:spPr>
        <p:txBody>
          <a:bodyPr wrap="none" rtlCol="0">
            <a:spAutoFit/>
          </a:bodyPr>
          <a:lstStyle/>
          <a:p>
            <a:r>
              <a:rPr lang="en-US" b="1" dirty="0" smtClean="0">
                <a:latin typeface="Garamond"/>
                <a:cs typeface="Garamond"/>
              </a:rPr>
              <a:t>wake up</a:t>
            </a:r>
            <a:endParaRPr lang="en-US" b="1" dirty="0">
              <a:latin typeface="Garamond"/>
              <a:cs typeface="Garamond"/>
            </a:endParaRPr>
          </a:p>
        </p:txBody>
      </p:sp>
      <p:sp>
        <p:nvSpPr>
          <p:cNvPr id="13" name="TextBox 12"/>
          <p:cNvSpPr txBox="1"/>
          <p:nvPr/>
        </p:nvSpPr>
        <p:spPr>
          <a:xfrm>
            <a:off x="5840862" y="1255748"/>
            <a:ext cx="825867" cy="646331"/>
          </a:xfrm>
          <a:prstGeom prst="rect">
            <a:avLst/>
          </a:prstGeom>
          <a:noFill/>
        </p:spPr>
        <p:txBody>
          <a:bodyPr wrap="none" rtlCol="0">
            <a:spAutoFit/>
          </a:bodyPr>
          <a:lstStyle/>
          <a:p>
            <a:pPr algn="ctr"/>
            <a:r>
              <a:rPr lang="en-US" b="1" dirty="0" smtClean="0">
                <a:latin typeface="Garamond"/>
                <a:cs typeface="Garamond"/>
              </a:rPr>
              <a:t>school</a:t>
            </a:r>
          </a:p>
          <a:p>
            <a:pPr algn="ctr"/>
            <a:r>
              <a:rPr lang="en-US" b="1" dirty="0" smtClean="0">
                <a:latin typeface="Garamond"/>
                <a:cs typeface="Garamond"/>
              </a:rPr>
              <a:t>work</a:t>
            </a:r>
            <a:endParaRPr lang="en-US" b="1" dirty="0">
              <a:latin typeface="Garamond"/>
              <a:cs typeface="Garamond"/>
            </a:endParaRPr>
          </a:p>
        </p:txBody>
      </p:sp>
      <p:sp>
        <p:nvSpPr>
          <p:cNvPr id="5" name="TextBox 4"/>
          <p:cNvSpPr txBox="1"/>
          <p:nvPr/>
        </p:nvSpPr>
        <p:spPr>
          <a:xfrm>
            <a:off x="7344239" y="1389140"/>
            <a:ext cx="1083988" cy="369332"/>
          </a:xfrm>
          <a:prstGeom prst="rect">
            <a:avLst/>
          </a:prstGeom>
          <a:noFill/>
        </p:spPr>
        <p:txBody>
          <a:bodyPr wrap="none" rtlCol="0">
            <a:spAutoFit/>
          </a:bodyPr>
          <a:lstStyle/>
          <a:p>
            <a:r>
              <a:rPr lang="en-US" b="1" dirty="0" smtClean="0">
                <a:latin typeface="Garamond"/>
                <a:cs typeface="Garamond"/>
              </a:rPr>
              <a:t>eat lunch</a:t>
            </a:r>
            <a:endParaRPr lang="en-US" b="1" dirty="0">
              <a:latin typeface="Garamond"/>
              <a:cs typeface="Garamond"/>
            </a:endParaRPr>
          </a:p>
        </p:txBody>
      </p:sp>
      <p:sp>
        <p:nvSpPr>
          <p:cNvPr id="7" name="TextBox 6"/>
          <p:cNvSpPr txBox="1"/>
          <p:nvPr/>
        </p:nvSpPr>
        <p:spPr>
          <a:xfrm>
            <a:off x="3842393" y="1384289"/>
            <a:ext cx="1300356" cy="369332"/>
          </a:xfrm>
          <a:prstGeom prst="rect">
            <a:avLst/>
          </a:prstGeom>
          <a:noFill/>
        </p:spPr>
        <p:txBody>
          <a:bodyPr wrap="none" rtlCol="0">
            <a:spAutoFit/>
          </a:bodyPr>
          <a:lstStyle/>
          <a:p>
            <a:r>
              <a:rPr lang="en-US" b="1" dirty="0" smtClean="0">
                <a:latin typeface="Garamond"/>
                <a:cs typeface="Garamond"/>
              </a:rPr>
              <a:t>brush teeth</a:t>
            </a:r>
            <a:endParaRPr lang="en-US" b="1" dirty="0">
              <a:latin typeface="Garamond"/>
              <a:cs typeface="Garamond"/>
            </a:endParaRPr>
          </a:p>
        </p:txBody>
      </p:sp>
      <p:cxnSp>
        <p:nvCxnSpPr>
          <p:cNvPr id="14" name="Straight Arrow Connector 13"/>
          <p:cNvCxnSpPr>
            <a:endCxn id="6" idx="1"/>
          </p:cNvCxnSpPr>
          <p:nvPr/>
        </p:nvCxnSpPr>
        <p:spPr>
          <a:xfrm>
            <a:off x="1738940" y="1579406"/>
            <a:ext cx="331430" cy="11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3510963" y="1587663"/>
            <a:ext cx="331430" cy="11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a:off x="5204221" y="1587779"/>
            <a:ext cx="331430" cy="11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a:off x="6905619" y="1587895"/>
            <a:ext cx="331430" cy="11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8" name="Rectangle 17"/>
          <p:cNvSpPr/>
          <p:nvPr/>
        </p:nvSpPr>
        <p:spPr>
          <a:xfrm>
            <a:off x="420152" y="2399069"/>
            <a:ext cx="589834" cy="359691"/>
          </a:xfrm>
          <a:prstGeom prst="rect">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1149106" y="2399069"/>
            <a:ext cx="589834" cy="359691"/>
          </a:xfrm>
          <a:prstGeom prst="rect">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a:stCxn id="18" idx="3"/>
            <a:endCxn id="19" idx="1"/>
          </p:cNvCxnSpPr>
          <p:nvPr/>
        </p:nvCxnSpPr>
        <p:spPr>
          <a:xfrm>
            <a:off x="1009986" y="2578915"/>
            <a:ext cx="139120" cy="0"/>
          </a:xfrm>
          <a:prstGeom prst="line">
            <a:avLst/>
          </a:prstGeom>
          <a:ln w="38100" cmpd="sng"/>
        </p:spPr>
        <p:style>
          <a:lnRef idx="2">
            <a:schemeClr val="accent1"/>
          </a:lnRef>
          <a:fillRef idx="0">
            <a:schemeClr val="accent1"/>
          </a:fillRef>
          <a:effectRef idx="1">
            <a:schemeClr val="accent1"/>
          </a:effectRef>
          <a:fontRef idx="minor">
            <a:schemeClr val="tx1"/>
          </a:fontRef>
        </p:style>
      </p:cxnSp>
      <p:sp>
        <p:nvSpPr>
          <p:cNvPr id="27" name="Rectangle 26"/>
          <p:cNvSpPr/>
          <p:nvPr/>
        </p:nvSpPr>
        <p:spPr>
          <a:xfrm>
            <a:off x="2132854" y="2399069"/>
            <a:ext cx="589834" cy="359691"/>
          </a:xfrm>
          <a:prstGeom prst="rect">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p:cNvSpPr/>
          <p:nvPr/>
        </p:nvSpPr>
        <p:spPr>
          <a:xfrm>
            <a:off x="2861808" y="2399069"/>
            <a:ext cx="589834" cy="359691"/>
          </a:xfrm>
          <a:prstGeom prst="rect">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9" name="Straight Connector 28"/>
          <p:cNvCxnSpPr>
            <a:stCxn id="27" idx="3"/>
            <a:endCxn id="28" idx="1"/>
          </p:cNvCxnSpPr>
          <p:nvPr/>
        </p:nvCxnSpPr>
        <p:spPr>
          <a:xfrm>
            <a:off x="2722688" y="2578915"/>
            <a:ext cx="139120" cy="0"/>
          </a:xfrm>
          <a:prstGeom prst="line">
            <a:avLst/>
          </a:prstGeom>
          <a:ln w="38100" cmpd="sng"/>
        </p:spPr>
        <p:style>
          <a:lnRef idx="2">
            <a:schemeClr val="accent1"/>
          </a:lnRef>
          <a:fillRef idx="0">
            <a:schemeClr val="accent1"/>
          </a:fillRef>
          <a:effectRef idx="1">
            <a:schemeClr val="accent1"/>
          </a:effectRef>
          <a:fontRef idx="minor">
            <a:schemeClr val="tx1"/>
          </a:fontRef>
        </p:style>
      </p:cxnSp>
      <p:sp>
        <p:nvSpPr>
          <p:cNvPr id="30" name="Rectangle 29"/>
          <p:cNvSpPr/>
          <p:nvPr/>
        </p:nvSpPr>
        <p:spPr>
          <a:xfrm>
            <a:off x="3842393" y="2382248"/>
            <a:ext cx="362712" cy="359691"/>
          </a:xfrm>
          <a:prstGeom prst="rect">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Rectangle 32"/>
          <p:cNvSpPr/>
          <p:nvPr/>
        </p:nvSpPr>
        <p:spPr>
          <a:xfrm>
            <a:off x="4331121" y="2382247"/>
            <a:ext cx="362712" cy="359692"/>
          </a:xfrm>
          <a:prstGeom prst="rect">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Rectangle 33"/>
          <p:cNvSpPr/>
          <p:nvPr/>
        </p:nvSpPr>
        <p:spPr>
          <a:xfrm>
            <a:off x="4798469" y="2382247"/>
            <a:ext cx="362712" cy="359692"/>
          </a:xfrm>
          <a:prstGeom prst="rect">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Rectangle 35"/>
          <p:cNvSpPr/>
          <p:nvPr/>
        </p:nvSpPr>
        <p:spPr>
          <a:xfrm>
            <a:off x="5535651" y="2401044"/>
            <a:ext cx="589834" cy="359691"/>
          </a:xfrm>
          <a:prstGeom prst="rect">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Rectangle 36"/>
          <p:cNvSpPr/>
          <p:nvPr/>
        </p:nvSpPr>
        <p:spPr>
          <a:xfrm>
            <a:off x="6264605" y="2401044"/>
            <a:ext cx="589834" cy="359691"/>
          </a:xfrm>
          <a:prstGeom prst="rect">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8" name="Straight Connector 37"/>
          <p:cNvCxnSpPr>
            <a:stCxn id="36" idx="3"/>
            <a:endCxn id="37" idx="1"/>
          </p:cNvCxnSpPr>
          <p:nvPr/>
        </p:nvCxnSpPr>
        <p:spPr>
          <a:xfrm>
            <a:off x="6125485" y="2580890"/>
            <a:ext cx="139120" cy="0"/>
          </a:xfrm>
          <a:prstGeom prst="line">
            <a:avLst/>
          </a:prstGeom>
          <a:ln w="38100" cmpd="sng"/>
        </p:spPr>
        <p:style>
          <a:lnRef idx="2">
            <a:schemeClr val="accent1"/>
          </a:lnRef>
          <a:fillRef idx="0">
            <a:schemeClr val="accent1"/>
          </a:fillRef>
          <a:effectRef idx="1">
            <a:schemeClr val="accent1"/>
          </a:effectRef>
          <a:fontRef idx="minor">
            <a:schemeClr val="tx1"/>
          </a:fontRef>
        </p:style>
      </p:cxnSp>
      <p:sp>
        <p:nvSpPr>
          <p:cNvPr id="39" name="Rectangle 38"/>
          <p:cNvSpPr/>
          <p:nvPr/>
        </p:nvSpPr>
        <p:spPr>
          <a:xfrm>
            <a:off x="7237049" y="2401044"/>
            <a:ext cx="589834" cy="359691"/>
          </a:xfrm>
          <a:prstGeom prst="rect">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Rectangle 39"/>
          <p:cNvSpPr/>
          <p:nvPr/>
        </p:nvSpPr>
        <p:spPr>
          <a:xfrm>
            <a:off x="7966003" y="2401044"/>
            <a:ext cx="589834" cy="359691"/>
          </a:xfrm>
          <a:prstGeom prst="rect">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1" name="Straight Connector 40"/>
          <p:cNvCxnSpPr>
            <a:stCxn id="39" idx="3"/>
            <a:endCxn id="40" idx="1"/>
          </p:cNvCxnSpPr>
          <p:nvPr/>
        </p:nvCxnSpPr>
        <p:spPr>
          <a:xfrm>
            <a:off x="7826883" y="2580890"/>
            <a:ext cx="139120" cy="0"/>
          </a:xfrm>
          <a:prstGeom prst="line">
            <a:avLst/>
          </a:prstGeom>
          <a:ln w="38100" cmpd="sng"/>
        </p:spPr>
        <p:style>
          <a:lnRef idx="2">
            <a:schemeClr val="accent1"/>
          </a:lnRef>
          <a:fillRef idx="0">
            <a:schemeClr val="accent1"/>
          </a:fillRef>
          <a:effectRef idx="1">
            <a:schemeClr val="accent1"/>
          </a:effectRef>
          <a:fontRef idx="minor">
            <a:schemeClr val="tx1"/>
          </a:fontRef>
        </p:style>
      </p:cxnSp>
      <p:sp>
        <p:nvSpPr>
          <p:cNvPr id="8" name="Rectangle 7"/>
          <p:cNvSpPr/>
          <p:nvPr/>
        </p:nvSpPr>
        <p:spPr>
          <a:xfrm>
            <a:off x="1151539" y="2301266"/>
            <a:ext cx="569387" cy="523220"/>
          </a:xfrm>
          <a:prstGeom prst="rect">
            <a:avLst/>
          </a:prstGeom>
        </p:spPr>
        <p:txBody>
          <a:bodyPr wrap="none">
            <a:spAutoFit/>
          </a:bodyPr>
          <a:lstStyle/>
          <a:p>
            <a:pPr algn="ctr"/>
            <a:r>
              <a:rPr lang="en-US" sz="1400" b="1" dirty="0" smtClean="0">
                <a:latin typeface="Garamond"/>
                <a:cs typeface="Garamond"/>
              </a:rPr>
              <a:t>wash</a:t>
            </a:r>
          </a:p>
          <a:p>
            <a:pPr algn="ctr"/>
            <a:r>
              <a:rPr lang="en-US" sz="1400" b="1" dirty="0" smtClean="0">
                <a:latin typeface="Garamond"/>
                <a:cs typeface="Garamond"/>
              </a:rPr>
              <a:t>face</a:t>
            </a:r>
            <a:endParaRPr lang="en-US" sz="1400" dirty="0"/>
          </a:p>
        </p:txBody>
      </p:sp>
      <p:sp>
        <p:nvSpPr>
          <p:cNvPr id="43" name="Rectangle 42"/>
          <p:cNvSpPr/>
          <p:nvPr/>
        </p:nvSpPr>
        <p:spPr>
          <a:xfrm>
            <a:off x="420152" y="2434162"/>
            <a:ext cx="624127" cy="307777"/>
          </a:xfrm>
          <a:prstGeom prst="rect">
            <a:avLst/>
          </a:prstGeom>
        </p:spPr>
        <p:txBody>
          <a:bodyPr wrap="none">
            <a:spAutoFit/>
          </a:bodyPr>
          <a:lstStyle/>
          <a:p>
            <a:r>
              <a:rPr lang="en-US" sz="1400" b="1" dirty="0" smtClean="0">
                <a:latin typeface="Garamond"/>
                <a:cs typeface="Garamond"/>
              </a:rPr>
              <a:t>alarm</a:t>
            </a:r>
            <a:endParaRPr lang="en-US" sz="1400" dirty="0"/>
          </a:p>
        </p:txBody>
      </p:sp>
    </p:spTree>
    <p:extLst>
      <p:ext uri="{BB962C8B-B14F-4D97-AF65-F5344CB8AC3E}">
        <p14:creationId xmlns:p14="http://schemas.microsoft.com/office/powerpoint/2010/main" val="1000151294"/>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Straight Connector 31"/>
          <p:cNvCxnSpPr/>
          <p:nvPr/>
        </p:nvCxnSpPr>
        <p:spPr>
          <a:xfrm>
            <a:off x="4192001" y="2567287"/>
            <a:ext cx="139120" cy="0"/>
          </a:xfrm>
          <a:prstGeom prst="line">
            <a:avLst/>
          </a:prstGeom>
          <a:ln w="38100" cmpd="sng"/>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a:off x="4693833" y="2578915"/>
            <a:ext cx="139120" cy="0"/>
          </a:xfrm>
          <a:prstGeom prst="line">
            <a:avLst/>
          </a:prstGeom>
          <a:ln w="38100" cmpd="sng"/>
        </p:spPr>
        <p:style>
          <a:lnRef idx="2">
            <a:schemeClr val="accent1"/>
          </a:lnRef>
          <a:fillRef idx="0">
            <a:schemeClr val="accent1"/>
          </a:fillRef>
          <a:effectRef idx="1">
            <a:schemeClr val="accent1"/>
          </a:effectRef>
          <a:fontRef idx="minor">
            <a:schemeClr val="tx1"/>
          </a:fontRef>
        </p:style>
      </p:cxnSp>
      <p:sp>
        <p:nvSpPr>
          <p:cNvPr id="2" name="Rectangle 1"/>
          <p:cNvSpPr/>
          <p:nvPr/>
        </p:nvSpPr>
        <p:spPr>
          <a:xfrm>
            <a:off x="207117" y="97025"/>
            <a:ext cx="2249334" cy="523220"/>
          </a:xfrm>
          <a:prstGeom prst="rect">
            <a:avLst/>
          </a:prstGeom>
        </p:spPr>
        <p:txBody>
          <a:bodyPr wrap="none">
            <a:spAutoFit/>
          </a:bodyPr>
          <a:lstStyle/>
          <a:p>
            <a:r>
              <a:rPr lang="en-US" sz="2800" b="1" dirty="0" smtClean="0">
                <a:latin typeface="Gill Sans"/>
                <a:cs typeface="Gill Sans"/>
              </a:rPr>
              <a:t>Sequencing</a:t>
            </a:r>
            <a:endParaRPr lang="en-US" sz="2800" b="1" dirty="0">
              <a:latin typeface="Gill Sans"/>
              <a:cs typeface="Gill Sans"/>
            </a:endParaRPr>
          </a:p>
        </p:txBody>
      </p:sp>
      <p:sp>
        <p:nvSpPr>
          <p:cNvPr id="3" name="Rectangle 2"/>
          <p:cNvSpPr/>
          <p:nvPr/>
        </p:nvSpPr>
        <p:spPr>
          <a:xfrm>
            <a:off x="2132854" y="1011278"/>
            <a:ext cx="1318788" cy="1115354"/>
          </a:xfrm>
          <a:prstGeom prst="rect">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2070370" y="1394856"/>
            <a:ext cx="1441420" cy="369332"/>
          </a:xfrm>
          <a:prstGeom prst="rect">
            <a:avLst/>
          </a:prstGeom>
          <a:noFill/>
        </p:spPr>
        <p:txBody>
          <a:bodyPr wrap="none" rtlCol="0">
            <a:spAutoFit/>
          </a:bodyPr>
          <a:lstStyle/>
          <a:p>
            <a:r>
              <a:rPr lang="en-US" b="1" dirty="0" smtClean="0">
                <a:latin typeface="Garamond"/>
                <a:cs typeface="Garamond"/>
              </a:rPr>
              <a:t>eat breakfast</a:t>
            </a:r>
            <a:endParaRPr lang="en-US" b="1" dirty="0">
              <a:latin typeface="Garamond"/>
              <a:cs typeface="Garamond"/>
            </a:endParaRPr>
          </a:p>
        </p:txBody>
      </p:sp>
      <p:sp>
        <p:nvSpPr>
          <p:cNvPr id="9" name="Rectangle 8"/>
          <p:cNvSpPr/>
          <p:nvPr/>
        </p:nvSpPr>
        <p:spPr>
          <a:xfrm>
            <a:off x="420152" y="1011278"/>
            <a:ext cx="1318788" cy="1115354"/>
          </a:xfrm>
          <a:prstGeom prst="rect">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7237049" y="1016129"/>
            <a:ext cx="1318788" cy="1115354"/>
          </a:xfrm>
          <a:prstGeom prst="rect">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3842393" y="1011278"/>
            <a:ext cx="1318788" cy="1115354"/>
          </a:xfrm>
          <a:prstGeom prst="rect">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5535651" y="1017890"/>
            <a:ext cx="1318788" cy="1115354"/>
          </a:xfrm>
          <a:prstGeom prst="rect">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628082" y="1390121"/>
            <a:ext cx="992354" cy="369332"/>
          </a:xfrm>
          <a:prstGeom prst="rect">
            <a:avLst/>
          </a:prstGeom>
          <a:noFill/>
        </p:spPr>
        <p:txBody>
          <a:bodyPr wrap="none" rtlCol="0">
            <a:spAutoFit/>
          </a:bodyPr>
          <a:lstStyle/>
          <a:p>
            <a:r>
              <a:rPr lang="en-US" b="1" dirty="0" smtClean="0">
                <a:latin typeface="Garamond"/>
                <a:cs typeface="Garamond"/>
              </a:rPr>
              <a:t>wake up</a:t>
            </a:r>
            <a:endParaRPr lang="en-US" b="1" dirty="0">
              <a:latin typeface="Garamond"/>
              <a:cs typeface="Garamond"/>
            </a:endParaRPr>
          </a:p>
        </p:txBody>
      </p:sp>
      <p:sp>
        <p:nvSpPr>
          <p:cNvPr id="13" name="TextBox 12"/>
          <p:cNvSpPr txBox="1"/>
          <p:nvPr/>
        </p:nvSpPr>
        <p:spPr>
          <a:xfrm>
            <a:off x="5840862" y="1255748"/>
            <a:ext cx="825867" cy="646331"/>
          </a:xfrm>
          <a:prstGeom prst="rect">
            <a:avLst/>
          </a:prstGeom>
          <a:noFill/>
        </p:spPr>
        <p:txBody>
          <a:bodyPr wrap="none" rtlCol="0">
            <a:spAutoFit/>
          </a:bodyPr>
          <a:lstStyle/>
          <a:p>
            <a:pPr algn="ctr"/>
            <a:r>
              <a:rPr lang="en-US" b="1" dirty="0" smtClean="0">
                <a:latin typeface="Garamond"/>
                <a:cs typeface="Garamond"/>
              </a:rPr>
              <a:t>school</a:t>
            </a:r>
          </a:p>
          <a:p>
            <a:pPr algn="ctr"/>
            <a:r>
              <a:rPr lang="en-US" b="1" dirty="0" smtClean="0">
                <a:latin typeface="Garamond"/>
                <a:cs typeface="Garamond"/>
              </a:rPr>
              <a:t>work</a:t>
            </a:r>
            <a:endParaRPr lang="en-US" b="1" dirty="0">
              <a:latin typeface="Garamond"/>
              <a:cs typeface="Garamond"/>
            </a:endParaRPr>
          </a:p>
        </p:txBody>
      </p:sp>
      <p:sp>
        <p:nvSpPr>
          <p:cNvPr id="5" name="TextBox 4"/>
          <p:cNvSpPr txBox="1"/>
          <p:nvPr/>
        </p:nvSpPr>
        <p:spPr>
          <a:xfrm>
            <a:off x="7344239" y="1389140"/>
            <a:ext cx="1083988" cy="369332"/>
          </a:xfrm>
          <a:prstGeom prst="rect">
            <a:avLst/>
          </a:prstGeom>
          <a:noFill/>
        </p:spPr>
        <p:txBody>
          <a:bodyPr wrap="none" rtlCol="0">
            <a:spAutoFit/>
          </a:bodyPr>
          <a:lstStyle/>
          <a:p>
            <a:r>
              <a:rPr lang="en-US" b="1" dirty="0" smtClean="0">
                <a:latin typeface="Garamond"/>
                <a:cs typeface="Garamond"/>
              </a:rPr>
              <a:t>eat lunch</a:t>
            </a:r>
            <a:endParaRPr lang="en-US" b="1" dirty="0">
              <a:latin typeface="Garamond"/>
              <a:cs typeface="Garamond"/>
            </a:endParaRPr>
          </a:p>
        </p:txBody>
      </p:sp>
      <p:sp>
        <p:nvSpPr>
          <p:cNvPr id="7" name="TextBox 6"/>
          <p:cNvSpPr txBox="1"/>
          <p:nvPr/>
        </p:nvSpPr>
        <p:spPr>
          <a:xfrm>
            <a:off x="3842393" y="1384289"/>
            <a:ext cx="1300356" cy="369332"/>
          </a:xfrm>
          <a:prstGeom prst="rect">
            <a:avLst/>
          </a:prstGeom>
          <a:noFill/>
        </p:spPr>
        <p:txBody>
          <a:bodyPr wrap="none" rtlCol="0">
            <a:spAutoFit/>
          </a:bodyPr>
          <a:lstStyle/>
          <a:p>
            <a:r>
              <a:rPr lang="en-US" b="1" dirty="0" smtClean="0">
                <a:latin typeface="Garamond"/>
                <a:cs typeface="Garamond"/>
              </a:rPr>
              <a:t>brush teeth</a:t>
            </a:r>
            <a:endParaRPr lang="en-US" b="1" dirty="0">
              <a:latin typeface="Garamond"/>
              <a:cs typeface="Garamond"/>
            </a:endParaRPr>
          </a:p>
        </p:txBody>
      </p:sp>
      <p:cxnSp>
        <p:nvCxnSpPr>
          <p:cNvPr id="14" name="Straight Arrow Connector 13"/>
          <p:cNvCxnSpPr>
            <a:endCxn id="6" idx="1"/>
          </p:cNvCxnSpPr>
          <p:nvPr/>
        </p:nvCxnSpPr>
        <p:spPr>
          <a:xfrm>
            <a:off x="1738940" y="1579406"/>
            <a:ext cx="331430" cy="11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3510963" y="1587663"/>
            <a:ext cx="331430" cy="11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a:off x="5204221" y="1587779"/>
            <a:ext cx="331430" cy="11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a:off x="6905619" y="1587895"/>
            <a:ext cx="331430" cy="11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8" name="Rectangle 17"/>
          <p:cNvSpPr/>
          <p:nvPr/>
        </p:nvSpPr>
        <p:spPr>
          <a:xfrm>
            <a:off x="420152" y="2399069"/>
            <a:ext cx="589834" cy="359691"/>
          </a:xfrm>
          <a:prstGeom prst="rect">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1149106" y="2399069"/>
            <a:ext cx="589834" cy="359691"/>
          </a:xfrm>
          <a:prstGeom prst="rect">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a:stCxn id="18" idx="3"/>
            <a:endCxn id="19" idx="1"/>
          </p:cNvCxnSpPr>
          <p:nvPr/>
        </p:nvCxnSpPr>
        <p:spPr>
          <a:xfrm>
            <a:off x="1009986" y="2578915"/>
            <a:ext cx="139120" cy="0"/>
          </a:xfrm>
          <a:prstGeom prst="line">
            <a:avLst/>
          </a:prstGeom>
          <a:ln w="38100" cmpd="sng"/>
        </p:spPr>
        <p:style>
          <a:lnRef idx="2">
            <a:schemeClr val="accent1"/>
          </a:lnRef>
          <a:fillRef idx="0">
            <a:schemeClr val="accent1"/>
          </a:fillRef>
          <a:effectRef idx="1">
            <a:schemeClr val="accent1"/>
          </a:effectRef>
          <a:fontRef idx="minor">
            <a:schemeClr val="tx1"/>
          </a:fontRef>
        </p:style>
      </p:cxnSp>
      <p:sp>
        <p:nvSpPr>
          <p:cNvPr id="27" name="Rectangle 26"/>
          <p:cNvSpPr/>
          <p:nvPr/>
        </p:nvSpPr>
        <p:spPr>
          <a:xfrm>
            <a:off x="2132854" y="2399069"/>
            <a:ext cx="589834" cy="359691"/>
          </a:xfrm>
          <a:prstGeom prst="rect">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p:cNvSpPr/>
          <p:nvPr/>
        </p:nvSpPr>
        <p:spPr>
          <a:xfrm>
            <a:off x="2861808" y="2399069"/>
            <a:ext cx="589834" cy="359691"/>
          </a:xfrm>
          <a:prstGeom prst="rect">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9" name="Straight Connector 28"/>
          <p:cNvCxnSpPr>
            <a:stCxn id="27" idx="3"/>
            <a:endCxn id="28" idx="1"/>
          </p:cNvCxnSpPr>
          <p:nvPr/>
        </p:nvCxnSpPr>
        <p:spPr>
          <a:xfrm>
            <a:off x="2722688" y="2578915"/>
            <a:ext cx="139120" cy="0"/>
          </a:xfrm>
          <a:prstGeom prst="line">
            <a:avLst/>
          </a:prstGeom>
          <a:ln w="38100" cmpd="sng"/>
        </p:spPr>
        <p:style>
          <a:lnRef idx="2">
            <a:schemeClr val="accent1"/>
          </a:lnRef>
          <a:fillRef idx="0">
            <a:schemeClr val="accent1"/>
          </a:fillRef>
          <a:effectRef idx="1">
            <a:schemeClr val="accent1"/>
          </a:effectRef>
          <a:fontRef idx="minor">
            <a:schemeClr val="tx1"/>
          </a:fontRef>
        </p:style>
      </p:cxnSp>
      <p:sp>
        <p:nvSpPr>
          <p:cNvPr id="30" name="Rectangle 29"/>
          <p:cNvSpPr/>
          <p:nvPr/>
        </p:nvSpPr>
        <p:spPr>
          <a:xfrm>
            <a:off x="3842393" y="2382248"/>
            <a:ext cx="362712" cy="359691"/>
          </a:xfrm>
          <a:prstGeom prst="rect">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Rectangle 32"/>
          <p:cNvSpPr/>
          <p:nvPr/>
        </p:nvSpPr>
        <p:spPr>
          <a:xfrm>
            <a:off x="4331121" y="2382247"/>
            <a:ext cx="362712" cy="359692"/>
          </a:xfrm>
          <a:prstGeom prst="rect">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Rectangle 33"/>
          <p:cNvSpPr/>
          <p:nvPr/>
        </p:nvSpPr>
        <p:spPr>
          <a:xfrm>
            <a:off x="4798469" y="2382247"/>
            <a:ext cx="362712" cy="359692"/>
          </a:xfrm>
          <a:prstGeom prst="rect">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Rectangle 35"/>
          <p:cNvSpPr/>
          <p:nvPr/>
        </p:nvSpPr>
        <p:spPr>
          <a:xfrm>
            <a:off x="5535651" y="2401044"/>
            <a:ext cx="589834" cy="359691"/>
          </a:xfrm>
          <a:prstGeom prst="rect">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Rectangle 36"/>
          <p:cNvSpPr/>
          <p:nvPr/>
        </p:nvSpPr>
        <p:spPr>
          <a:xfrm>
            <a:off x="6264605" y="2401044"/>
            <a:ext cx="589834" cy="359691"/>
          </a:xfrm>
          <a:prstGeom prst="rect">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8" name="Straight Connector 37"/>
          <p:cNvCxnSpPr>
            <a:stCxn id="36" idx="3"/>
            <a:endCxn id="37" idx="1"/>
          </p:cNvCxnSpPr>
          <p:nvPr/>
        </p:nvCxnSpPr>
        <p:spPr>
          <a:xfrm>
            <a:off x="6125485" y="2580890"/>
            <a:ext cx="139120" cy="0"/>
          </a:xfrm>
          <a:prstGeom prst="line">
            <a:avLst/>
          </a:prstGeom>
          <a:ln w="38100" cmpd="sng"/>
        </p:spPr>
        <p:style>
          <a:lnRef idx="2">
            <a:schemeClr val="accent1"/>
          </a:lnRef>
          <a:fillRef idx="0">
            <a:schemeClr val="accent1"/>
          </a:fillRef>
          <a:effectRef idx="1">
            <a:schemeClr val="accent1"/>
          </a:effectRef>
          <a:fontRef idx="minor">
            <a:schemeClr val="tx1"/>
          </a:fontRef>
        </p:style>
      </p:cxnSp>
      <p:sp>
        <p:nvSpPr>
          <p:cNvPr id="39" name="Rectangle 38"/>
          <p:cNvSpPr/>
          <p:nvPr/>
        </p:nvSpPr>
        <p:spPr>
          <a:xfrm>
            <a:off x="7237049" y="2401044"/>
            <a:ext cx="589834" cy="359691"/>
          </a:xfrm>
          <a:prstGeom prst="rect">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Rectangle 39"/>
          <p:cNvSpPr/>
          <p:nvPr/>
        </p:nvSpPr>
        <p:spPr>
          <a:xfrm>
            <a:off x="7966003" y="2401044"/>
            <a:ext cx="589834" cy="359691"/>
          </a:xfrm>
          <a:prstGeom prst="rect">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1" name="Straight Connector 40"/>
          <p:cNvCxnSpPr>
            <a:stCxn id="39" idx="3"/>
            <a:endCxn id="40" idx="1"/>
          </p:cNvCxnSpPr>
          <p:nvPr/>
        </p:nvCxnSpPr>
        <p:spPr>
          <a:xfrm>
            <a:off x="7826883" y="2580890"/>
            <a:ext cx="139120" cy="0"/>
          </a:xfrm>
          <a:prstGeom prst="line">
            <a:avLst/>
          </a:prstGeom>
          <a:ln w="38100" cmpd="sng"/>
        </p:spPr>
        <p:style>
          <a:lnRef idx="2">
            <a:schemeClr val="accent1"/>
          </a:lnRef>
          <a:fillRef idx="0">
            <a:schemeClr val="accent1"/>
          </a:fillRef>
          <a:effectRef idx="1">
            <a:schemeClr val="accent1"/>
          </a:effectRef>
          <a:fontRef idx="minor">
            <a:schemeClr val="tx1"/>
          </a:fontRef>
        </p:style>
      </p:cxnSp>
      <p:pic>
        <p:nvPicPr>
          <p:cNvPr id="42" name="Picture 41" descr="comp book.jp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061687" y="3131517"/>
            <a:ext cx="5473563" cy="3347995"/>
          </a:xfrm>
          <a:prstGeom prst="rect">
            <a:avLst/>
          </a:prstGeom>
        </p:spPr>
      </p:pic>
      <p:sp>
        <p:nvSpPr>
          <p:cNvPr id="8" name="Rectangle 7"/>
          <p:cNvSpPr/>
          <p:nvPr/>
        </p:nvSpPr>
        <p:spPr>
          <a:xfrm>
            <a:off x="1151539" y="2301266"/>
            <a:ext cx="569387" cy="523220"/>
          </a:xfrm>
          <a:prstGeom prst="rect">
            <a:avLst/>
          </a:prstGeom>
        </p:spPr>
        <p:txBody>
          <a:bodyPr wrap="none">
            <a:spAutoFit/>
          </a:bodyPr>
          <a:lstStyle/>
          <a:p>
            <a:pPr algn="ctr"/>
            <a:r>
              <a:rPr lang="en-US" sz="1400" b="1" dirty="0" smtClean="0">
                <a:latin typeface="Garamond"/>
                <a:cs typeface="Garamond"/>
              </a:rPr>
              <a:t>wash</a:t>
            </a:r>
          </a:p>
          <a:p>
            <a:pPr algn="ctr"/>
            <a:r>
              <a:rPr lang="en-US" sz="1400" b="1" dirty="0" smtClean="0">
                <a:latin typeface="Garamond"/>
                <a:cs typeface="Garamond"/>
              </a:rPr>
              <a:t>face</a:t>
            </a:r>
            <a:endParaRPr lang="en-US" sz="1400" dirty="0"/>
          </a:p>
        </p:txBody>
      </p:sp>
      <p:sp>
        <p:nvSpPr>
          <p:cNvPr id="43" name="Rectangle 42"/>
          <p:cNvSpPr/>
          <p:nvPr/>
        </p:nvSpPr>
        <p:spPr>
          <a:xfrm>
            <a:off x="420152" y="2434162"/>
            <a:ext cx="624127" cy="307777"/>
          </a:xfrm>
          <a:prstGeom prst="rect">
            <a:avLst/>
          </a:prstGeom>
        </p:spPr>
        <p:txBody>
          <a:bodyPr wrap="none">
            <a:spAutoFit/>
          </a:bodyPr>
          <a:lstStyle/>
          <a:p>
            <a:r>
              <a:rPr lang="en-US" sz="1400" b="1" dirty="0" smtClean="0">
                <a:latin typeface="Garamond"/>
                <a:cs typeface="Garamond"/>
              </a:rPr>
              <a:t>alarm</a:t>
            </a:r>
            <a:endParaRPr lang="en-US" sz="1400" dirty="0"/>
          </a:p>
        </p:txBody>
      </p:sp>
    </p:spTree>
    <p:extLst>
      <p:ext uri="{BB962C8B-B14F-4D97-AF65-F5344CB8AC3E}">
        <p14:creationId xmlns:p14="http://schemas.microsoft.com/office/powerpoint/2010/main" val="23242050"/>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7117" y="97025"/>
            <a:ext cx="2249334" cy="523220"/>
          </a:xfrm>
          <a:prstGeom prst="rect">
            <a:avLst/>
          </a:prstGeom>
        </p:spPr>
        <p:txBody>
          <a:bodyPr wrap="none">
            <a:spAutoFit/>
          </a:bodyPr>
          <a:lstStyle/>
          <a:p>
            <a:r>
              <a:rPr lang="en-US" sz="2800" b="1" dirty="0" smtClean="0">
                <a:latin typeface="Gill Sans"/>
                <a:cs typeface="Gill Sans"/>
              </a:rPr>
              <a:t>Sequencing</a:t>
            </a:r>
            <a:endParaRPr lang="en-US" sz="2800" b="1" dirty="0">
              <a:latin typeface="Gill Sans"/>
              <a:cs typeface="Gill Sans"/>
            </a:endParaRPr>
          </a:p>
        </p:txBody>
      </p:sp>
      <p:sp>
        <p:nvSpPr>
          <p:cNvPr id="3" name="Rectangle 2"/>
          <p:cNvSpPr/>
          <p:nvPr/>
        </p:nvSpPr>
        <p:spPr>
          <a:xfrm>
            <a:off x="2132854" y="1011278"/>
            <a:ext cx="1318788" cy="1115354"/>
          </a:xfrm>
          <a:prstGeom prst="rect">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2070370" y="1394856"/>
            <a:ext cx="1441420" cy="369332"/>
          </a:xfrm>
          <a:prstGeom prst="rect">
            <a:avLst/>
          </a:prstGeom>
          <a:noFill/>
        </p:spPr>
        <p:txBody>
          <a:bodyPr wrap="none" rtlCol="0">
            <a:spAutoFit/>
          </a:bodyPr>
          <a:lstStyle/>
          <a:p>
            <a:r>
              <a:rPr lang="en-US" b="1" dirty="0" smtClean="0">
                <a:latin typeface="Garamond"/>
                <a:cs typeface="Garamond"/>
              </a:rPr>
              <a:t>eat breakfast</a:t>
            </a:r>
            <a:endParaRPr lang="en-US" b="1" dirty="0">
              <a:latin typeface="Garamond"/>
              <a:cs typeface="Garamond"/>
            </a:endParaRPr>
          </a:p>
        </p:txBody>
      </p:sp>
      <p:sp>
        <p:nvSpPr>
          <p:cNvPr id="9" name="Rectangle 8"/>
          <p:cNvSpPr/>
          <p:nvPr/>
        </p:nvSpPr>
        <p:spPr>
          <a:xfrm>
            <a:off x="420152" y="1011278"/>
            <a:ext cx="1318788" cy="1115354"/>
          </a:xfrm>
          <a:prstGeom prst="rect">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7237049" y="1016129"/>
            <a:ext cx="1318788" cy="1115354"/>
          </a:xfrm>
          <a:prstGeom prst="rect">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3842393" y="1011278"/>
            <a:ext cx="1318788" cy="1115354"/>
          </a:xfrm>
          <a:prstGeom prst="rect">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5535651" y="1017890"/>
            <a:ext cx="1318788" cy="1115354"/>
          </a:xfrm>
          <a:prstGeom prst="rect">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628082" y="1390121"/>
            <a:ext cx="992354" cy="369332"/>
          </a:xfrm>
          <a:prstGeom prst="rect">
            <a:avLst/>
          </a:prstGeom>
          <a:noFill/>
        </p:spPr>
        <p:txBody>
          <a:bodyPr wrap="none" rtlCol="0">
            <a:spAutoFit/>
          </a:bodyPr>
          <a:lstStyle/>
          <a:p>
            <a:r>
              <a:rPr lang="en-US" b="1" dirty="0" smtClean="0">
                <a:latin typeface="Garamond"/>
                <a:cs typeface="Garamond"/>
              </a:rPr>
              <a:t>wake up</a:t>
            </a:r>
            <a:endParaRPr lang="en-US" b="1" dirty="0">
              <a:latin typeface="Garamond"/>
              <a:cs typeface="Garamond"/>
            </a:endParaRPr>
          </a:p>
        </p:txBody>
      </p:sp>
      <p:sp>
        <p:nvSpPr>
          <p:cNvPr id="13" name="TextBox 12"/>
          <p:cNvSpPr txBox="1"/>
          <p:nvPr/>
        </p:nvSpPr>
        <p:spPr>
          <a:xfrm>
            <a:off x="5840862" y="1255748"/>
            <a:ext cx="825867" cy="646331"/>
          </a:xfrm>
          <a:prstGeom prst="rect">
            <a:avLst/>
          </a:prstGeom>
          <a:noFill/>
        </p:spPr>
        <p:txBody>
          <a:bodyPr wrap="none" rtlCol="0">
            <a:spAutoFit/>
          </a:bodyPr>
          <a:lstStyle/>
          <a:p>
            <a:pPr algn="ctr"/>
            <a:r>
              <a:rPr lang="en-US" b="1" dirty="0" smtClean="0">
                <a:latin typeface="Garamond"/>
                <a:cs typeface="Garamond"/>
              </a:rPr>
              <a:t>school</a:t>
            </a:r>
          </a:p>
          <a:p>
            <a:pPr algn="ctr"/>
            <a:r>
              <a:rPr lang="en-US" b="1" dirty="0" smtClean="0">
                <a:latin typeface="Garamond"/>
                <a:cs typeface="Garamond"/>
              </a:rPr>
              <a:t>work</a:t>
            </a:r>
            <a:endParaRPr lang="en-US" b="1" dirty="0">
              <a:latin typeface="Garamond"/>
              <a:cs typeface="Garamond"/>
            </a:endParaRPr>
          </a:p>
        </p:txBody>
      </p:sp>
      <p:sp>
        <p:nvSpPr>
          <p:cNvPr id="5" name="TextBox 4"/>
          <p:cNvSpPr txBox="1"/>
          <p:nvPr/>
        </p:nvSpPr>
        <p:spPr>
          <a:xfrm>
            <a:off x="7344239" y="1389140"/>
            <a:ext cx="1083988" cy="369332"/>
          </a:xfrm>
          <a:prstGeom prst="rect">
            <a:avLst/>
          </a:prstGeom>
          <a:noFill/>
        </p:spPr>
        <p:txBody>
          <a:bodyPr wrap="none" rtlCol="0">
            <a:spAutoFit/>
          </a:bodyPr>
          <a:lstStyle/>
          <a:p>
            <a:r>
              <a:rPr lang="en-US" b="1" dirty="0" smtClean="0">
                <a:latin typeface="Garamond"/>
                <a:cs typeface="Garamond"/>
              </a:rPr>
              <a:t>eat lunch</a:t>
            </a:r>
            <a:endParaRPr lang="en-US" b="1" dirty="0">
              <a:latin typeface="Garamond"/>
              <a:cs typeface="Garamond"/>
            </a:endParaRPr>
          </a:p>
        </p:txBody>
      </p:sp>
      <p:sp>
        <p:nvSpPr>
          <p:cNvPr id="7" name="TextBox 6"/>
          <p:cNvSpPr txBox="1"/>
          <p:nvPr/>
        </p:nvSpPr>
        <p:spPr>
          <a:xfrm>
            <a:off x="3842393" y="1384289"/>
            <a:ext cx="1300356" cy="369332"/>
          </a:xfrm>
          <a:prstGeom prst="rect">
            <a:avLst/>
          </a:prstGeom>
          <a:noFill/>
        </p:spPr>
        <p:txBody>
          <a:bodyPr wrap="none" rtlCol="0">
            <a:spAutoFit/>
          </a:bodyPr>
          <a:lstStyle/>
          <a:p>
            <a:r>
              <a:rPr lang="en-US" b="1" dirty="0" smtClean="0">
                <a:latin typeface="Garamond"/>
                <a:cs typeface="Garamond"/>
              </a:rPr>
              <a:t>brush teeth</a:t>
            </a:r>
            <a:endParaRPr lang="en-US" b="1" dirty="0">
              <a:latin typeface="Garamond"/>
              <a:cs typeface="Garamond"/>
            </a:endParaRPr>
          </a:p>
        </p:txBody>
      </p:sp>
      <p:cxnSp>
        <p:nvCxnSpPr>
          <p:cNvPr id="14" name="Straight Arrow Connector 13"/>
          <p:cNvCxnSpPr>
            <a:endCxn id="6" idx="1"/>
          </p:cNvCxnSpPr>
          <p:nvPr/>
        </p:nvCxnSpPr>
        <p:spPr>
          <a:xfrm>
            <a:off x="1738940" y="1579406"/>
            <a:ext cx="331430" cy="11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3510963" y="1587663"/>
            <a:ext cx="331430" cy="11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a:off x="5204221" y="1587779"/>
            <a:ext cx="331430" cy="11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a:off x="6905619" y="1587895"/>
            <a:ext cx="331430" cy="11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8" name="Rectangle 17"/>
          <p:cNvSpPr/>
          <p:nvPr/>
        </p:nvSpPr>
        <p:spPr>
          <a:xfrm>
            <a:off x="817667" y="2742937"/>
            <a:ext cx="6893233" cy="646331"/>
          </a:xfrm>
          <a:prstGeom prst="rect">
            <a:avLst/>
          </a:prstGeom>
        </p:spPr>
        <p:txBody>
          <a:bodyPr wrap="none">
            <a:spAutoFit/>
          </a:bodyPr>
          <a:lstStyle/>
          <a:p>
            <a:r>
              <a:rPr lang="en-US" sz="3600" b="1" dirty="0" smtClean="0">
                <a:latin typeface="Gill Sans"/>
                <a:cs typeface="Gill Sans"/>
              </a:rPr>
              <a:t>More ideas for sequencing —</a:t>
            </a:r>
            <a:endParaRPr lang="en-US" sz="3600" b="1" dirty="0">
              <a:latin typeface="Gill Sans"/>
              <a:cs typeface="Gill Sans"/>
            </a:endParaRPr>
          </a:p>
        </p:txBody>
      </p:sp>
    </p:spTree>
    <p:extLst>
      <p:ext uri="{BB962C8B-B14F-4D97-AF65-F5344CB8AC3E}">
        <p14:creationId xmlns:p14="http://schemas.microsoft.com/office/powerpoint/2010/main" val="4140138388"/>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2406" y="90711"/>
            <a:ext cx="5008277" cy="6955750"/>
          </a:xfrm>
          <a:prstGeom prst="rect">
            <a:avLst/>
          </a:prstGeom>
          <a:noFill/>
        </p:spPr>
        <p:txBody>
          <a:bodyPr wrap="none" rtlCol="0">
            <a:spAutoFit/>
          </a:bodyPr>
          <a:lstStyle/>
          <a:p>
            <a:r>
              <a:rPr lang="en-US" sz="3600" b="1" dirty="0">
                <a:latin typeface="Gill Sans"/>
                <a:cs typeface="Gill Sans"/>
              </a:rPr>
              <a:t>Covers</a:t>
            </a:r>
            <a:endParaRPr lang="en-US" sz="3600" dirty="0">
              <a:latin typeface="Gill Sans"/>
              <a:cs typeface="Gill Sans"/>
            </a:endParaRPr>
          </a:p>
          <a:p>
            <a:r>
              <a:rPr lang="en-US" sz="2800" b="1" dirty="0">
                <a:latin typeface="Gill Sans"/>
                <a:cs typeface="Gill Sans"/>
              </a:rPr>
              <a:t> </a:t>
            </a:r>
            <a:endParaRPr lang="en-US" sz="2800" dirty="0">
              <a:latin typeface="Gill Sans"/>
              <a:cs typeface="Gill Sans"/>
            </a:endParaRPr>
          </a:p>
          <a:p>
            <a:r>
              <a:rPr lang="en-US" sz="2800" b="1" dirty="0">
                <a:latin typeface="Gill Sans"/>
                <a:cs typeface="Gill Sans"/>
              </a:rPr>
              <a:t>Glass covers windows</a:t>
            </a:r>
            <a:endParaRPr lang="en-US" sz="2800" dirty="0">
              <a:latin typeface="Gill Sans"/>
              <a:cs typeface="Gill Sans"/>
            </a:endParaRPr>
          </a:p>
          <a:p>
            <a:r>
              <a:rPr lang="en-US" sz="2800" b="1" dirty="0">
                <a:latin typeface="Gill Sans"/>
                <a:cs typeface="Gill Sans"/>
              </a:rPr>
              <a:t>	to keep the cold away</a:t>
            </a:r>
            <a:endParaRPr lang="en-US" sz="2800" dirty="0">
              <a:latin typeface="Gill Sans"/>
              <a:cs typeface="Gill Sans"/>
            </a:endParaRPr>
          </a:p>
          <a:p>
            <a:r>
              <a:rPr lang="en-US" sz="2800" b="1" dirty="0">
                <a:latin typeface="Gill Sans"/>
                <a:cs typeface="Gill Sans"/>
              </a:rPr>
              <a:t> </a:t>
            </a:r>
            <a:endParaRPr lang="en-US" sz="2800" dirty="0">
              <a:latin typeface="Gill Sans"/>
              <a:cs typeface="Gill Sans"/>
            </a:endParaRPr>
          </a:p>
          <a:p>
            <a:r>
              <a:rPr lang="en-US" sz="2800" b="1" dirty="0">
                <a:latin typeface="Gill Sans"/>
                <a:cs typeface="Gill Sans"/>
              </a:rPr>
              <a:t>Clouds cover the sky</a:t>
            </a:r>
            <a:endParaRPr lang="en-US" sz="2800" dirty="0">
              <a:latin typeface="Gill Sans"/>
              <a:cs typeface="Gill Sans"/>
            </a:endParaRPr>
          </a:p>
          <a:p>
            <a:r>
              <a:rPr lang="en-US" sz="2800" b="1" dirty="0">
                <a:latin typeface="Gill Sans"/>
                <a:cs typeface="Gill Sans"/>
              </a:rPr>
              <a:t>	to make a rainy day</a:t>
            </a:r>
            <a:endParaRPr lang="en-US" sz="2800" dirty="0">
              <a:latin typeface="Gill Sans"/>
              <a:cs typeface="Gill Sans"/>
            </a:endParaRPr>
          </a:p>
          <a:p>
            <a:r>
              <a:rPr lang="en-US" sz="2800" b="1" dirty="0">
                <a:latin typeface="Gill Sans"/>
                <a:cs typeface="Gill Sans"/>
              </a:rPr>
              <a:t> </a:t>
            </a:r>
            <a:endParaRPr lang="en-US" sz="2800" dirty="0">
              <a:latin typeface="Gill Sans"/>
              <a:cs typeface="Gill Sans"/>
            </a:endParaRPr>
          </a:p>
          <a:p>
            <a:r>
              <a:rPr lang="en-US" sz="2800" b="1" dirty="0">
                <a:latin typeface="Gill Sans"/>
                <a:cs typeface="Gill Sans"/>
              </a:rPr>
              <a:t>Nighttime covers </a:t>
            </a:r>
            <a:endParaRPr lang="en-US" sz="2800" dirty="0">
              <a:latin typeface="Gill Sans"/>
              <a:cs typeface="Gill Sans"/>
            </a:endParaRPr>
          </a:p>
          <a:p>
            <a:r>
              <a:rPr lang="en-US" sz="2800" b="1" dirty="0">
                <a:latin typeface="Gill Sans"/>
                <a:cs typeface="Gill Sans"/>
              </a:rPr>
              <a:t>	all the things that creep</a:t>
            </a:r>
            <a:endParaRPr lang="en-US" sz="2800" dirty="0">
              <a:latin typeface="Gill Sans"/>
              <a:cs typeface="Gill Sans"/>
            </a:endParaRPr>
          </a:p>
          <a:p>
            <a:r>
              <a:rPr lang="en-US" sz="2800" b="1" dirty="0">
                <a:latin typeface="Gill Sans"/>
                <a:cs typeface="Gill Sans"/>
              </a:rPr>
              <a:t> </a:t>
            </a:r>
            <a:endParaRPr lang="en-US" sz="2800" dirty="0">
              <a:latin typeface="Gill Sans"/>
              <a:cs typeface="Gill Sans"/>
            </a:endParaRPr>
          </a:p>
          <a:p>
            <a:r>
              <a:rPr lang="en-US" sz="2800" b="1" dirty="0">
                <a:latin typeface="Gill Sans"/>
                <a:cs typeface="Gill Sans"/>
              </a:rPr>
              <a:t>Blankets cover me</a:t>
            </a:r>
            <a:endParaRPr lang="en-US" sz="2800" dirty="0">
              <a:latin typeface="Gill Sans"/>
              <a:cs typeface="Gill Sans"/>
            </a:endParaRPr>
          </a:p>
          <a:p>
            <a:r>
              <a:rPr lang="en-US" sz="2800" b="1" dirty="0">
                <a:latin typeface="Gill Sans"/>
                <a:cs typeface="Gill Sans"/>
              </a:rPr>
              <a:t>	when I’m asleep</a:t>
            </a:r>
            <a:endParaRPr lang="en-US" sz="2800" dirty="0">
              <a:latin typeface="Gill Sans"/>
              <a:cs typeface="Gill Sans"/>
            </a:endParaRPr>
          </a:p>
          <a:p>
            <a:r>
              <a:rPr lang="en-US" sz="2800" dirty="0">
                <a:latin typeface="Gill Sans"/>
                <a:cs typeface="Gill Sans"/>
              </a:rPr>
              <a:t> </a:t>
            </a:r>
          </a:p>
          <a:p>
            <a:r>
              <a:rPr lang="en-US" sz="2800" i="1" dirty="0">
                <a:latin typeface="Garamond"/>
                <a:cs typeface="Garamond"/>
              </a:rPr>
              <a:t>Nikki Giovanni</a:t>
            </a:r>
            <a:endParaRPr lang="en-US" sz="2800" dirty="0">
              <a:latin typeface="Garamond"/>
              <a:cs typeface="Garamond"/>
            </a:endParaRPr>
          </a:p>
          <a:p>
            <a:endParaRPr lang="en-US" dirty="0"/>
          </a:p>
        </p:txBody>
      </p:sp>
    </p:spTree>
    <p:extLst>
      <p:ext uri="{BB962C8B-B14F-4D97-AF65-F5344CB8AC3E}">
        <p14:creationId xmlns:p14="http://schemas.microsoft.com/office/powerpoint/2010/main" val="656302357"/>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3142573" y="2229836"/>
            <a:ext cx="3193143" cy="2515810"/>
          </a:xfrm>
          <a:prstGeom prst="ellipse">
            <a:avLst/>
          </a:prstGeom>
          <a:noFill/>
          <a:ln w="28575" cmpd="sng">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Oval 2"/>
          <p:cNvSpPr/>
          <p:nvPr/>
        </p:nvSpPr>
        <p:spPr>
          <a:xfrm>
            <a:off x="1185238" y="687694"/>
            <a:ext cx="7107812" cy="5600095"/>
          </a:xfrm>
          <a:prstGeom prst="ellipse">
            <a:avLst/>
          </a:prstGeom>
          <a:noFill/>
          <a:ln w="28575" cmpd="sng">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TextBox 3"/>
          <p:cNvSpPr txBox="1"/>
          <p:nvPr/>
        </p:nvSpPr>
        <p:spPr>
          <a:xfrm>
            <a:off x="3631585" y="3111478"/>
            <a:ext cx="2210586" cy="954107"/>
          </a:xfrm>
          <a:prstGeom prst="rect">
            <a:avLst/>
          </a:prstGeom>
          <a:noFill/>
        </p:spPr>
        <p:txBody>
          <a:bodyPr wrap="none" rtlCol="0">
            <a:spAutoFit/>
          </a:bodyPr>
          <a:lstStyle/>
          <a:p>
            <a:pPr algn="ctr"/>
            <a:r>
              <a:rPr lang="en-US" sz="2800" b="1" dirty="0" smtClean="0">
                <a:latin typeface="Gill Sans"/>
                <a:cs typeface="Gill Sans"/>
              </a:rPr>
              <a:t>Things in </a:t>
            </a:r>
          </a:p>
          <a:p>
            <a:pPr algn="ctr"/>
            <a:r>
              <a:rPr lang="en-US" sz="2800" b="1" dirty="0" smtClean="0">
                <a:latin typeface="Gill Sans"/>
                <a:cs typeface="Gill Sans"/>
              </a:rPr>
              <a:t>your house</a:t>
            </a:r>
            <a:endParaRPr lang="en-US" sz="2800" b="1" dirty="0">
              <a:latin typeface="Gill Sans"/>
              <a:cs typeface="Gill Sans"/>
            </a:endParaRPr>
          </a:p>
        </p:txBody>
      </p:sp>
      <p:sp>
        <p:nvSpPr>
          <p:cNvPr id="5" name="Rectangle 4"/>
          <p:cNvSpPr/>
          <p:nvPr/>
        </p:nvSpPr>
        <p:spPr>
          <a:xfrm>
            <a:off x="158744" y="202024"/>
            <a:ext cx="8846355" cy="6493635"/>
          </a:xfrm>
          <a:prstGeom prst="rect">
            <a:avLst/>
          </a:prstGeom>
          <a:noFill/>
          <a:ln w="571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1893513" y="2029781"/>
            <a:ext cx="1249060" cy="400110"/>
          </a:xfrm>
          <a:prstGeom prst="rect">
            <a:avLst/>
          </a:prstGeom>
          <a:noFill/>
        </p:spPr>
        <p:txBody>
          <a:bodyPr wrap="none" rtlCol="0">
            <a:spAutoFit/>
          </a:bodyPr>
          <a:lstStyle/>
          <a:p>
            <a:r>
              <a:rPr lang="en-US" sz="2000" b="1" dirty="0" smtClean="0">
                <a:latin typeface="Gill Sans"/>
                <a:cs typeface="Gill Sans"/>
              </a:rPr>
              <a:t>glass jar</a:t>
            </a:r>
            <a:endParaRPr lang="en-US" sz="2000" b="1" dirty="0">
              <a:latin typeface="Gill Sans"/>
              <a:cs typeface="Gill Sans"/>
            </a:endParaRPr>
          </a:p>
        </p:txBody>
      </p:sp>
      <p:sp>
        <p:nvSpPr>
          <p:cNvPr id="8" name="TextBox 7"/>
          <p:cNvSpPr txBox="1"/>
          <p:nvPr/>
        </p:nvSpPr>
        <p:spPr>
          <a:xfrm>
            <a:off x="1712070" y="3865530"/>
            <a:ext cx="1238014" cy="400110"/>
          </a:xfrm>
          <a:prstGeom prst="rect">
            <a:avLst/>
          </a:prstGeom>
          <a:noFill/>
        </p:spPr>
        <p:txBody>
          <a:bodyPr wrap="none" rtlCol="0">
            <a:spAutoFit/>
          </a:bodyPr>
          <a:lstStyle/>
          <a:p>
            <a:r>
              <a:rPr lang="en-US" sz="2000" b="1" dirty="0" smtClean="0">
                <a:latin typeface="Gill Sans"/>
                <a:cs typeface="Gill Sans"/>
              </a:rPr>
              <a:t>curtains</a:t>
            </a:r>
            <a:endParaRPr lang="en-US" sz="2000" b="1" dirty="0">
              <a:latin typeface="Gill Sans"/>
              <a:cs typeface="Gill Sans"/>
            </a:endParaRPr>
          </a:p>
        </p:txBody>
      </p:sp>
      <p:sp>
        <p:nvSpPr>
          <p:cNvPr id="9" name="TextBox 8"/>
          <p:cNvSpPr txBox="1"/>
          <p:nvPr/>
        </p:nvSpPr>
        <p:spPr>
          <a:xfrm>
            <a:off x="2815852" y="4938923"/>
            <a:ext cx="913156" cy="400110"/>
          </a:xfrm>
          <a:prstGeom prst="rect">
            <a:avLst/>
          </a:prstGeom>
          <a:noFill/>
        </p:spPr>
        <p:txBody>
          <a:bodyPr wrap="none" rtlCol="0">
            <a:spAutoFit/>
          </a:bodyPr>
          <a:lstStyle/>
          <a:p>
            <a:r>
              <a:rPr lang="en-US" sz="2000" b="1" dirty="0" smtClean="0">
                <a:latin typeface="Gill Sans"/>
                <a:cs typeface="Gill Sans"/>
              </a:rPr>
              <a:t>shoes</a:t>
            </a:r>
            <a:endParaRPr lang="en-US" sz="2000" b="1" dirty="0">
              <a:latin typeface="Gill Sans"/>
              <a:cs typeface="Gill Sans"/>
            </a:endParaRPr>
          </a:p>
        </p:txBody>
      </p:sp>
      <p:sp>
        <p:nvSpPr>
          <p:cNvPr id="10" name="TextBox 9"/>
          <p:cNvSpPr txBox="1"/>
          <p:nvPr/>
        </p:nvSpPr>
        <p:spPr>
          <a:xfrm>
            <a:off x="6248470" y="4745646"/>
            <a:ext cx="807207" cy="400110"/>
          </a:xfrm>
          <a:prstGeom prst="rect">
            <a:avLst/>
          </a:prstGeom>
          <a:noFill/>
        </p:spPr>
        <p:txBody>
          <a:bodyPr wrap="none" rtlCol="0">
            <a:spAutoFit/>
          </a:bodyPr>
          <a:lstStyle/>
          <a:p>
            <a:r>
              <a:rPr lang="en-US" sz="2000" b="1" dirty="0" smtClean="0">
                <a:latin typeface="Gill Sans"/>
                <a:cs typeface="Gill Sans"/>
              </a:rPr>
              <a:t>oven</a:t>
            </a:r>
            <a:endParaRPr lang="en-US" sz="2000" b="1" dirty="0">
              <a:latin typeface="Gill Sans"/>
              <a:cs typeface="Gill Sans"/>
            </a:endParaRPr>
          </a:p>
        </p:txBody>
      </p:sp>
      <p:sp>
        <p:nvSpPr>
          <p:cNvPr id="11" name="TextBox 10"/>
          <p:cNvSpPr txBox="1"/>
          <p:nvPr/>
        </p:nvSpPr>
        <p:spPr>
          <a:xfrm>
            <a:off x="4449154" y="1250464"/>
            <a:ext cx="959117" cy="400110"/>
          </a:xfrm>
          <a:prstGeom prst="rect">
            <a:avLst/>
          </a:prstGeom>
          <a:noFill/>
        </p:spPr>
        <p:txBody>
          <a:bodyPr wrap="none" rtlCol="0">
            <a:spAutoFit/>
          </a:bodyPr>
          <a:lstStyle/>
          <a:p>
            <a:r>
              <a:rPr lang="en-US" sz="2000" b="1" dirty="0" smtClean="0">
                <a:latin typeface="Gill Sans"/>
                <a:cs typeface="Gill Sans"/>
              </a:rPr>
              <a:t>books</a:t>
            </a:r>
            <a:endParaRPr lang="en-US" sz="2000" b="1" dirty="0">
              <a:latin typeface="Gill Sans"/>
              <a:cs typeface="Gill Sans"/>
            </a:endParaRPr>
          </a:p>
        </p:txBody>
      </p:sp>
    </p:spTree>
    <p:extLst>
      <p:ext uri="{BB962C8B-B14F-4D97-AF65-F5344CB8AC3E}">
        <p14:creationId xmlns:p14="http://schemas.microsoft.com/office/powerpoint/2010/main" val="930844109"/>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3142573" y="2229836"/>
            <a:ext cx="3193143" cy="2515810"/>
          </a:xfrm>
          <a:prstGeom prst="ellipse">
            <a:avLst/>
          </a:prstGeom>
          <a:noFill/>
          <a:ln w="28575" cmpd="sng">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Oval 2"/>
          <p:cNvSpPr/>
          <p:nvPr/>
        </p:nvSpPr>
        <p:spPr>
          <a:xfrm>
            <a:off x="1185238" y="687694"/>
            <a:ext cx="7107812" cy="5600095"/>
          </a:xfrm>
          <a:prstGeom prst="ellipse">
            <a:avLst/>
          </a:prstGeom>
          <a:noFill/>
          <a:ln w="28575" cmpd="sng">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TextBox 3"/>
          <p:cNvSpPr txBox="1"/>
          <p:nvPr/>
        </p:nvSpPr>
        <p:spPr>
          <a:xfrm>
            <a:off x="3631585" y="3111478"/>
            <a:ext cx="2210586" cy="954107"/>
          </a:xfrm>
          <a:prstGeom prst="rect">
            <a:avLst/>
          </a:prstGeom>
          <a:noFill/>
        </p:spPr>
        <p:txBody>
          <a:bodyPr wrap="none" rtlCol="0">
            <a:spAutoFit/>
          </a:bodyPr>
          <a:lstStyle/>
          <a:p>
            <a:pPr algn="ctr"/>
            <a:r>
              <a:rPr lang="en-US" sz="2800" b="1" dirty="0" smtClean="0">
                <a:latin typeface="Gill Sans"/>
                <a:cs typeface="Gill Sans"/>
              </a:rPr>
              <a:t>Things in </a:t>
            </a:r>
          </a:p>
          <a:p>
            <a:pPr algn="ctr"/>
            <a:r>
              <a:rPr lang="en-US" sz="2800" b="1" dirty="0" smtClean="0">
                <a:latin typeface="Gill Sans"/>
                <a:cs typeface="Gill Sans"/>
              </a:rPr>
              <a:t>your house</a:t>
            </a:r>
            <a:endParaRPr lang="en-US" sz="2800" b="1" dirty="0">
              <a:latin typeface="Gill Sans"/>
              <a:cs typeface="Gill Sans"/>
            </a:endParaRPr>
          </a:p>
        </p:txBody>
      </p:sp>
      <p:sp>
        <p:nvSpPr>
          <p:cNvPr id="5" name="Rectangle 4"/>
          <p:cNvSpPr/>
          <p:nvPr/>
        </p:nvSpPr>
        <p:spPr>
          <a:xfrm>
            <a:off x="158744" y="202024"/>
            <a:ext cx="8846355" cy="6493635"/>
          </a:xfrm>
          <a:prstGeom prst="rect">
            <a:avLst/>
          </a:prstGeom>
          <a:noFill/>
          <a:ln w="571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1893513" y="2029781"/>
            <a:ext cx="1249060" cy="400110"/>
          </a:xfrm>
          <a:prstGeom prst="rect">
            <a:avLst/>
          </a:prstGeom>
          <a:noFill/>
        </p:spPr>
        <p:txBody>
          <a:bodyPr wrap="none" rtlCol="0">
            <a:spAutoFit/>
          </a:bodyPr>
          <a:lstStyle/>
          <a:p>
            <a:r>
              <a:rPr lang="en-US" sz="2000" b="1" dirty="0" smtClean="0">
                <a:latin typeface="Gill Sans"/>
                <a:cs typeface="Gill Sans"/>
              </a:rPr>
              <a:t>glass jar</a:t>
            </a:r>
            <a:endParaRPr lang="en-US" sz="2000" b="1" dirty="0">
              <a:latin typeface="Gill Sans"/>
              <a:cs typeface="Gill Sans"/>
            </a:endParaRPr>
          </a:p>
        </p:txBody>
      </p:sp>
      <p:sp>
        <p:nvSpPr>
          <p:cNvPr id="8" name="TextBox 7"/>
          <p:cNvSpPr txBox="1"/>
          <p:nvPr/>
        </p:nvSpPr>
        <p:spPr>
          <a:xfrm>
            <a:off x="1712070" y="3865530"/>
            <a:ext cx="1238014" cy="400110"/>
          </a:xfrm>
          <a:prstGeom prst="rect">
            <a:avLst/>
          </a:prstGeom>
          <a:noFill/>
        </p:spPr>
        <p:txBody>
          <a:bodyPr wrap="none" rtlCol="0">
            <a:spAutoFit/>
          </a:bodyPr>
          <a:lstStyle/>
          <a:p>
            <a:r>
              <a:rPr lang="en-US" sz="2000" b="1" dirty="0" smtClean="0">
                <a:latin typeface="Gill Sans"/>
                <a:cs typeface="Gill Sans"/>
              </a:rPr>
              <a:t>curtains</a:t>
            </a:r>
            <a:endParaRPr lang="en-US" sz="2000" b="1" dirty="0">
              <a:latin typeface="Gill Sans"/>
              <a:cs typeface="Gill Sans"/>
            </a:endParaRPr>
          </a:p>
        </p:txBody>
      </p:sp>
      <p:sp>
        <p:nvSpPr>
          <p:cNvPr id="9" name="TextBox 8"/>
          <p:cNvSpPr txBox="1"/>
          <p:nvPr/>
        </p:nvSpPr>
        <p:spPr>
          <a:xfrm>
            <a:off x="2815852" y="4938923"/>
            <a:ext cx="913156" cy="400110"/>
          </a:xfrm>
          <a:prstGeom prst="rect">
            <a:avLst/>
          </a:prstGeom>
          <a:noFill/>
        </p:spPr>
        <p:txBody>
          <a:bodyPr wrap="none" rtlCol="0">
            <a:spAutoFit/>
          </a:bodyPr>
          <a:lstStyle/>
          <a:p>
            <a:r>
              <a:rPr lang="en-US" sz="2000" b="1" dirty="0" smtClean="0">
                <a:latin typeface="Gill Sans"/>
                <a:cs typeface="Gill Sans"/>
              </a:rPr>
              <a:t>shoes</a:t>
            </a:r>
            <a:endParaRPr lang="en-US" sz="2000" b="1" dirty="0">
              <a:latin typeface="Gill Sans"/>
              <a:cs typeface="Gill Sans"/>
            </a:endParaRPr>
          </a:p>
        </p:txBody>
      </p:sp>
      <p:sp>
        <p:nvSpPr>
          <p:cNvPr id="10" name="TextBox 9"/>
          <p:cNvSpPr txBox="1"/>
          <p:nvPr/>
        </p:nvSpPr>
        <p:spPr>
          <a:xfrm>
            <a:off x="6248470" y="4745646"/>
            <a:ext cx="807207" cy="400110"/>
          </a:xfrm>
          <a:prstGeom prst="rect">
            <a:avLst/>
          </a:prstGeom>
          <a:noFill/>
        </p:spPr>
        <p:txBody>
          <a:bodyPr wrap="none" rtlCol="0">
            <a:spAutoFit/>
          </a:bodyPr>
          <a:lstStyle/>
          <a:p>
            <a:r>
              <a:rPr lang="en-US" sz="2000" b="1" dirty="0" smtClean="0">
                <a:latin typeface="Gill Sans"/>
                <a:cs typeface="Gill Sans"/>
              </a:rPr>
              <a:t>oven</a:t>
            </a:r>
            <a:endParaRPr lang="en-US" sz="2000" b="1" dirty="0">
              <a:latin typeface="Gill Sans"/>
              <a:cs typeface="Gill Sans"/>
            </a:endParaRPr>
          </a:p>
        </p:txBody>
      </p:sp>
      <p:sp>
        <p:nvSpPr>
          <p:cNvPr id="11" name="TextBox 10"/>
          <p:cNvSpPr txBox="1"/>
          <p:nvPr/>
        </p:nvSpPr>
        <p:spPr>
          <a:xfrm>
            <a:off x="4449154" y="1250464"/>
            <a:ext cx="959117" cy="400110"/>
          </a:xfrm>
          <a:prstGeom prst="rect">
            <a:avLst/>
          </a:prstGeom>
          <a:noFill/>
        </p:spPr>
        <p:txBody>
          <a:bodyPr wrap="none" rtlCol="0">
            <a:spAutoFit/>
          </a:bodyPr>
          <a:lstStyle/>
          <a:p>
            <a:r>
              <a:rPr lang="en-US" sz="2000" b="1" dirty="0" smtClean="0">
                <a:latin typeface="Gill Sans"/>
                <a:cs typeface="Gill Sans"/>
              </a:rPr>
              <a:t>books</a:t>
            </a:r>
            <a:endParaRPr lang="en-US" sz="2000" b="1" dirty="0">
              <a:latin typeface="Gill Sans"/>
              <a:cs typeface="Gill Sans"/>
            </a:endParaRPr>
          </a:p>
        </p:txBody>
      </p:sp>
      <p:sp>
        <p:nvSpPr>
          <p:cNvPr id="6" name="TextBox 5"/>
          <p:cNvSpPr txBox="1"/>
          <p:nvPr/>
        </p:nvSpPr>
        <p:spPr>
          <a:xfrm>
            <a:off x="610536" y="891975"/>
            <a:ext cx="1101534" cy="461665"/>
          </a:xfrm>
          <a:prstGeom prst="rect">
            <a:avLst/>
          </a:prstGeom>
          <a:noFill/>
        </p:spPr>
        <p:txBody>
          <a:bodyPr wrap="none" rtlCol="0">
            <a:spAutoFit/>
          </a:bodyPr>
          <a:lstStyle/>
          <a:p>
            <a:r>
              <a:rPr lang="en-US" sz="2400" b="1" dirty="0" smtClean="0">
                <a:solidFill>
                  <a:srgbClr val="FF0000"/>
                </a:solidFill>
                <a:latin typeface="Garamond"/>
                <a:cs typeface="Garamond"/>
              </a:rPr>
              <a:t>pickles </a:t>
            </a:r>
            <a:endParaRPr lang="en-US" sz="2400" b="1" dirty="0">
              <a:solidFill>
                <a:srgbClr val="FF0000"/>
              </a:solidFill>
              <a:latin typeface="Garamond"/>
              <a:cs typeface="Garamond"/>
            </a:endParaRPr>
          </a:p>
        </p:txBody>
      </p:sp>
      <p:sp>
        <p:nvSpPr>
          <p:cNvPr id="12" name="TextBox 11"/>
          <p:cNvSpPr txBox="1"/>
          <p:nvPr/>
        </p:nvSpPr>
        <p:spPr>
          <a:xfrm>
            <a:off x="5842171" y="249266"/>
            <a:ext cx="825867" cy="461665"/>
          </a:xfrm>
          <a:prstGeom prst="rect">
            <a:avLst/>
          </a:prstGeom>
          <a:noFill/>
        </p:spPr>
        <p:txBody>
          <a:bodyPr wrap="none" rtlCol="0">
            <a:spAutoFit/>
          </a:bodyPr>
          <a:lstStyle/>
          <a:p>
            <a:r>
              <a:rPr lang="en-US" sz="2400" b="1" dirty="0" smtClean="0">
                <a:solidFill>
                  <a:srgbClr val="FF0000"/>
                </a:solidFill>
                <a:latin typeface="Garamond"/>
                <a:cs typeface="Garamond"/>
              </a:rPr>
              <a:t>shelf</a:t>
            </a:r>
            <a:endParaRPr lang="en-US" sz="2400" b="1" dirty="0">
              <a:solidFill>
                <a:srgbClr val="FF0000"/>
              </a:solidFill>
              <a:latin typeface="Garamond"/>
              <a:cs typeface="Garamond"/>
            </a:endParaRPr>
          </a:p>
        </p:txBody>
      </p:sp>
      <p:sp>
        <p:nvSpPr>
          <p:cNvPr id="13" name="TextBox 12"/>
          <p:cNvSpPr txBox="1"/>
          <p:nvPr/>
        </p:nvSpPr>
        <p:spPr>
          <a:xfrm>
            <a:off x="7467183" y="5646469"/>
            <a:ext cx="1236336" cy="830997"/>
          </a:xfrm>
          <a:prstGeom prst="rect">
            <a:avLst/>
          </a:prstGeom>
          <a:noFill/>
        </p:spPr>
        <p:txBody>
          <a:bodyPr wrap="none" rtlCol="0">
            <a:spAutoFit/>
          </a:bodyPr>
          <a:lstStyle/>
          <a:p>
            <a:r>
              <a:rPr lang="en-US" sz="2400" b="1" dirty="0" smtClean="0">
                <a:solidFill>
                  <a:srgbClr val="FF0000"/>
                </a:solidFill>
                <a:latin typeface="Garamond"/>
                <a:cs typeface="Garamond"/>
              </a:rPr>
              <a:t>cookies</a:t>
            </a:r>
          </a:p>
          <a:p>
            <a:r>
              <a:rPr lang="en-US" sz="2400" b="1" dirty="0" smtClean="0">
                <a:solidFill>
                  <a:srgbClr val="FF0000"/>
                </a:solidFill>
                <a:latin typeface="Garamond"/>
                <a:cs typeface="Garamond"/>
              </a:rPr>
              <a:t>cooking</a:t>
            </a:r>
            <a:endParaRPr lang="en-US" sz="2400" b="1" dirty="0">
              <a:solidFill>
                <a:srgbClr val="FF0000"/>
              </a:solidFill>
              <a:latin typeface="Garamond"/>
              <a:cs typeface="Garamond"/>
            </a:endParaRPr>
          </a:p>
        </p:txBody>
      </p:sp>
      <p:sp>
        <p:nvSpPr>
          <p:cNvPr id="14" name="TextBox 13"/>
          <p:cNvSpPr txBox="1"/>
          <p:nvPr/>
        </p:nvSpPr>
        <p:spPr>
          <a:xfrm>
            <a:off x="1185238" y="5646469"/>
            <a:ext cx="909173" cy="461665"/>
          </a:xfrm>
          <a:prstGeom prst="rect">
            <a:avLst/>
          </a:prstGeom>
          <a:noFill/>
        </p:spPr>
        <p:txBody>
          <a:bodyPr wrap="none" rtlCol="0">
            <a:spAutoFit/>
          </a:bodyPr>
          <a:lstStyle/>
          <a:p>
            <a:r>
              <a:rPr lang="en-US" sz="2400" b="1" dirty="0" smtClean="0">
                <a:solidFill>
                  <a:srgbClr val="FF0000"/>
                </a:solidFill>
                <a:latin typeface="Garamond"/>
                <a:cs typeface="Garamond"/>
              </a:rPr>
              <a:t>socks</a:t>
            </a:r>
            <a:endParaRPr lang="en-US" sz="2400" b="1" dirty="0">
              <a:solidFill>
                <a:srgbClr val="FF0000"/>
              </a:solidFill>
              <a:latin typeface="Garamond"/>
              <a:cs typeface="Garamond"/>
            </a:endParaRPr>
          </a:p>
        </p:txBody>
      </p:sp>
      <p:sp>
        <p:nvSpPr>
          <p:cNvPr id="15" name="TextBox 14"/>
          <p:cNvSpPr txBox="1"/>
          <p:nvPr/>
        </p:nvSpPr>
        <p:spPr>
          <a:xfrm>
            <a:off x="266669" y="4552424"/>
            <a:ext cx="1332817" cy="461665"/>
          </a:xfrm>
          <a:prstGeom prst="rect">
            <a:avLst/>
          </a:prstGeom>
          <a:noFill/>
        </p:spPr>
        <p:txBody>
          <a:bodyPr wrap="none" rtlCol="0">
            <a:spAutoFit/>
          </a:bodyPr>
          <a:lstStyle/>
          <a:p>
            <a:r>
              <a:rPr lang="en-US" sz="2400" b="1" dirty="0" smtClean="0">
                <a:solidFill>
                  <a:srgbClr val="FF0000"/>
                </a:solidFill>
                <a:latin typeface="Garamond"/>
                <a:cs typeface="Garamond"/>
              </a:rPr>
              <a:t>windows</a:t>
            </a:r>
            <a:endParaRPr lang="en-US" sz="2400" b="1" dirty="0">
              <a:solidFill>
                <a:srgbClr val="FF0000"/>
              </a:solidFill>
              <a:latin typeface="Garamond"/>
              <a:cs typeface="Garamond"/>
            </a:endParaRPr>
          </a:p>
        </p:txBody>
      </p:sp>
    </p:spTree>
    <p:extLst>
      <p:ext uri="{BB962C8B-B14F-4D97-AF65-F5344CB8AC3E}">
        <p14:creationId xmlns:p14="http://schemas.microsoft.com/office/powerpoint/2010/main" val="608203511"/>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30328CC-4F7D-A845-8B2B-D7F20DED636A}" type="slidenum">
              <a:rPr lang="en-US" smtClean="0"/>
              <a:t>29</a:t>
            </a:fld>
            <a:endParaRPr lang="en-US" dirty="0"/>
          </a:p>
        </p:txBody>
      </p:sp>
      <p:sp>
        <p:nvSpPr>
          <p:cNvPr id="2" name="TextBox 1"/>
          <p:cNvSpPr txBox="1"/>
          <p:nvPr/>
        </p:nvSpPr>
        <p:spPr>
          <a:xfrm>
            <a:off x="1052286" y="800837"/>
            <a:ext cx="7422414" cy="3570208"/>
          </a:xfrm>
          <a:prstGeom prst="rect">
            <a:avLst/>
          </a:prstGeom>
          <a:noFill/>
        </p:spPr>
        <p:txBody>
          <a:bodyPr wrap="square" rtlCol="0">
            <a:spAutoFit/>
          </a:bodyPr>
          <a:lstStyle/>
          <a:p>
            <a:pPr>
              <a:lnSpc>
                <a:spcPct val="130000"/>
              </a:lnSpc>
            </a:pPr>
            <a:r>
              <a:rPr lang="en-US" sz="3200" b="1" dirty="0">
                <a:latin typeface="Gill Sans"/>
                <a:cs typeface="Gill Sans"/>
              </a:rPr>
              <a:t>“Students must have initiative; they should not be mere imitators. They must learn to think and act for themselves, and be free.” </a:t>
            </a:r>
          </a:p>
          <a:p>
            <a:pPr>
              <a:lnSpc>
                <a:spcPct val="130000"/>
              </a:lnSpc>
            </a:pPr>
            <a:r>
              <a:rPr lang="en-US" sz="3200" i="1" dirty="0">
                <a:latin typeface="Gill Sans"/>
                <a:cs typeface="Gill Sans"/>
              </a:rPr>
              <a:t>—</a:t>
            </a:r>
            <a:r>
              <a:rPr lang="en-US" sz="3200" i="1" dirty="0" smtClean="0">
                <a:latin typeface="Gill Sans"/>
                <a:cs typeface="Gill Sans"/>
              </a:rPr>
              <a:t>Caesar </a:t>
            </a:r>
            <a:r>
              <a:rPr lang="en-US" sz="3200" i="1" dirty="0">
                <a:latin typeface="Gill Sans"/>
                <a:cs typeface="Gill Sans"/>
              </a:rPr>
              <a:t>Chavez</a:t>
            </a:r>
          </a:p>
          <a:p>
            <a:endParaRPr lang="en-US" dirty="0"/>
          </a:p>
        </p:txBody>
      </p:sp>
      <p:pic>
        <p:nvPicPr>
          <p:cNvPr id="3" name="Picture 2" descr="cc.jpg"/>
          <p:cNvPicPr>
            <a:picLocks noChangeAspect="1"/>
          </p:cNvPicPr>
          <p:nvPr/>
        </p:nvPicPr>
        <p:blipFill>
          <a:blip r:embed="rId3">
            <a:alphaModFix amt="22000"/>
            <a:extLst>
              <a:ext uri="{28A0092B-C50C-407E-A947-70E740481C1C}">
                <a14:useLocalDpi xmlns:a14="http://schemas.microsoft.com/office/drawing/2010/main" val="0"/>
              </a:ext>
            </a:extLst>
          </a:blip>
          <a:stretch>
            <a:fillRect/>
          </a:stretch>
        </p:blipFill>
        <p:spPr>
          <a:xfrm>
            <a:off x="0" y="0"/>
            <a:ext cx="6858000" cy="6858000"/>
          </a:xfrm>
          <a:prstGeom prst="rect">
            <a:avLst/>
          </a:prstGeom>
        </p:spPr>
      </p:pic>
    </p:spTree>
    <p:extLst>
      <p:ext uri="{BB962C8B-B14F-4D97-AF65-F5344CB8AC3E}">
        <p14:creationId xmlns:p14="http://schemas.microsoft.com/office/powerpoint/2010/main" val="2996372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ello hands.jpg"/>
          <p:cNvPicPr>
            <a:picLocks noChangeAspect="1"/>
          </p:cNvPicPr>
          <p:nvPr/>
        </p:nvPicPr>
        <p:blipFill>
          <a:blip r:embed="rId2">
            <a:alphaModFix amt="50000"/>
            <a:extLst>
              <a:ext uri="{28A0092B-C50C-407E-A947-70E740481C1C}">
                <a14:useLocalDpi xmlns:a14="http://schemas.microsoft.com/office/drawing/2010/main" val="0"/>
              </a:ext>
            </a:extLst>
          </a:blip>
          <a:stretch>
            <a:fillRect/>
          </a:stretch>
        </p:blipFill>
        <p:spPr>
          <a:xfrm>
            <a:off x="1" y="1659166"/>
            <a:ext cx="9144000" cy="5231642"/>
          </a:xfrm>
          <a:prstGeom prst="rect">
            <a:avLst/>
          </a:prstGeom>
        </p:spPr>
      </p:pic>
      <p:sp>
        <p:nvSpPr>
          <p:cNvPr id="2" name="Slide Number Placeholder 1"/>
          <p:cNvSpPr>
            <a:spLocks noGrp="1"/>
          </p:cNvSpPr>
          <p:nvPr>
            <p:ph type="sldNum" sz="quarter" idx="12"/>
          </p:nvPr>
        </p:nvSpPr>
        <p:spPr/>
        <p:txBody>
          <a:bodyPr/>
          <a:lstStyle/>
          <a:p>
            <a:fld id="{230328CC-4F7D-A845-8B2B-D7F20DED636A}" type="slidenum">
              <a:rPr lang="en-US" smtClean="0"/>
              <a:t>3</a:t>
            </a:fld>
            <a:endParaRPr lang="en-US" dirty="0"/>
          </a:p>
        </p:txBody>
      </p:sp>
      <p:sp>
        <p:nvSpPr>
          <p:cNvPr id="3" name="TextBox 2"/>
          <p:cNvSpPr txBox="1"/>
          <p:nvPr/>
        </p:nvSpPr>
        <p:spPr>
          <a:xfrm>
            <a:off x="1" y="-157235"/>
            <a:ext cx="9144000" cy="5361468"/>
          </a:xfrm>
          <a:prstGeom prst="rect">
            <a:avLst/>
          </a:prstGeom>
          <a:noFill/>
        </p:spPr>
        <p:txBody>
          <a:bodyPr wrap="square" rtlCol="0">
            <a:spAutoFit/>
          </a:bodyPr>
          <a:lstStyle/>
          <a:p>
            <a:pPr algn="ctr">
              <a:lnSpc>
                <a:spcPct val="120000"/>
              </a:lnSpc>
            </a:pPr>
            <a:r>
              <a:rPr lang="en-US" sz="9600" b="1" dirty="0" smtClean="0">
                <a:latin typeface="Gill Sans"/>
                <a:cs typeface="Gill Sans"/>
              </a:rPr>
              <a:t>Priming</a:t>
            </a:r>
          </a:p>
          <a:p>
            <a:pPr algn="ctr">
              <a:lnSpc>
                <a:spcPct val="120000"/>
              </a:lnSpc>
            </a:pPr>
            <a:r>
              <a:rPr lang="en-US" sz="9600" b="1" dirty="0" smtClean="0">
                <a:latin typeface="Gill Sans"/>
                <a:cs typeface="Gill Sans"/>
              </a:rPr>
              <a:t>The</a:t>
            </a:r>
          </a:p>
          <a:p>
            <a:pPr algn="ctr">
              <a:lnSpc>
                <a:spcPct val="120000"/>
              </a:lnSpc>
            </a:pPr>
            <a:r>
              <a:rPr lang="en-US" sz="9600" b="1" dirty="0" smtClean="0">
                <a:latin typeface="Gill Sans"/>
                <a:cs typeface="Gill Sans"/>
              </a:rPr>
              <a:t>Community </a:t>
            </a:r>
            <a:endParaRPr lang="en-US" sz="9600" b="1" dirty="0">
              <a:latin typeface="Gill Sans"/>
              <a:cs typeface="Gill Sans"/>
            </a:endParaRPr>
          </a:p>
        </p:txBody>
      </p:sp>
    </p:spTree>
    <p:extLst>
      <p:ext uri="{BB962C8B-B14F-4D97-AF65-F5344CB8AC3E}">
        <p14:creationId xmlns:p14="http://schemas.microsoft.com/office/powerpoint/2010/main" val="1761635353"/>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6383" y="2887683"/>
            <a:ext cx="3145072" cy="3970317"/>
          </a:xfrm>
          <a:prstGeom prst="rect">
            <a:avLst/>
          </a:prstGeom>
          <a:noFill/>
        </p:spPr>
        <p:txBody>
          <a:bodyPr wrap="none" rtlCol="0">
            <a:spAutoFit/>
          </a:bodyPr>
          <a:lstStyle/>
          <a:p>
            <a:r>
              <a:rPr lang="en-US" sz="2800" b="1" dirty="0">
                <a:latin typeface="Gill Sans"/>
                <a:cs typeface="Gill Sans"/>
              </a:rPr>
              <a:t>Covers</a:t>
            </a:r>
            <a:endParaRPr lang="en-US" sz="2800" dirty="0">
              <a:latin typeface="Gill Sans"/>
              <a:cs typeface="Gill Sans"/>
            </a:endParaRPr>
          </a:p>
          <a:p>
            <a:r>
              <a:rPr lang="en-US" sz="1600" b="1" dirty="0">
                <a:latin typeface="Gill Sans"/>
                <a:cs typeface="Gill Sans"/>
              </a:rPr>
              <a:t> </a:t>
            </a:r>
            <a:endParaRPr lang="en-US" sz="1600" dirty="0">
              <a:latin typeface="Gill Sans"/>
              <a:cs typeface="Gill Sans"/>
            </a:endParaRPr>
          </a:p>
          <a:p>
            <a:r>
              <a:rPr lang="en-US" sz="1600" b="1" dirty="0">
                <a:latin typeface="Gill Sans"/>
                <a:cs typeface="Gill Sans"/>
              </a:rPr>
              <a:t>Glass covers windows</a:t>
            </a:r>
            <a:endParaRPr lang="en-US" sz="1600" dirty="0">
              <a:latin typeface="Gill Sans"/>
              <a:cs typeface="Gill Sans"/>
            </a:endParaRPr>
          </a:p>
          <a:p>
            <a:r>
              <a:rPr lang="en-US" sz="1600" b="1" dirty="0">
                <a:latin typeface="Gill Sans"/>
                <a:cs typeface="Gill Sans"/>
              </a:rPr>
              <a:t>	to keep the cold </a:t>
            </a:r>
            <a:r>
              <a:rPr lang="en-US" sz="1600" b="1" dirty="0" smtClean="0">
                <a:latin typeface="Gill Sans"/>
                <a:cs typeface="Gill Sans"/>
              </a:rPr>
              <a:t>away</a:t>
            </a:r>
            <a:endParaRPr lang="en-US" sz="1600" dirty="0">
              <a:latin typeface="Gill Sans"/>
              <a:cs typeface="Gill Sans"/>
            </a:endParaRPr>
          </a:p>
          <a:p>
            <a:endParaRPr lang="en-US" sz="1600" b="1" dirty="0">
              <a:latin typeface="Gill Sans"/>
              <a:cs typeface="Gill Sans"/>
            </a:endParaRPr>
          </a:p>
          <a:p>
            <a:r>
              <a:rPr lang="en-US" sz="1600" b="1" dirty="0" smtClean="0">
                <a:latin typeface="Gill Sans"/>
                <a:cs typeface="Gill Sans"/>
              </a:rPr>
              <a:t>Clouds </a:t>
            </a:r>
            <a:r>
              <a:rPr lang="en-US" sz="1600" b="1" dirty="0">
                <a:latin typeface="Gill Sans"/>
                <a:cs typeface="Gill Sans"/>
              </a:rPr>
              <a:t>cover the sky</a:t>
            </a:r>
            <a:endParaRPr lang="en-US" sz="1600" dirty="0">
              <a:latin typeface="Gill Sans"/>
              <a:cs typeface="Gill Sans"/>
            </a:endParaRPr>
          </a:p>
          <a:p>
            <a:r>
              <a:rPr lang="en-US" sz="1600" b="1" dirty="0">
                <a:latin typeface="Gill Sans"/>
                <a:cs typeface="Gill Sans"/>
              </a:rPr>
              <a:t>	to make a rainy day</a:t>
            </a:r>
            <a:endParaRPr lang="en-US" sz="1600" dirty="0">
              <a:latin typeface="Gill Sans"/>
              <a:cs typeface="Gill Sans"/>
            </a:endParaRPr>
          </a:p>
          <a:p>
            <a:endParaRPr lang="en-US" sz="1600" b="1" dirty="0" smtClean="0">
              <a:latin typeface="Gill Sans"/>
              <a:cs typeface="Gill Sans"/>
            </a:endParaRPr>
          </a:p>
          <a:p>
            <a:r>
              <a:rPr lang="en-US" sz="1600" b="1" dirty="0" smtClean="0">
                <a:latin typeface="Gill Sans"/>
                <a:cs typeface="Gill Sans"/>
              </a:rPr>
              <a:t>Nighttime </a:t>
            </a:r>
            <a:r>
              <a:rPr lang="en-US" sz="1600" b="1" dirty="0">
                <a:latin typeface="Gill Sans"/>
                <a:cs typeface="Gill Sans"/>
              </a:rPr>
              <a:t>covers </a:t>
            </a:r>
            <a:endParaRPr lang="en-US" sz="1600" dirty="0">
              <a:latin typeface="Gill Sans"/>
              <a:cs typeface="Gill Sans"/>
            </a:endParaRPr>
          </a:p>
          <a:p>
            <a:r>
              <a:rPr lang="en-US" sz="1600" b="1" dirty="0">
                <a:latin typeface="Gill Sans"/>
                <a:cs typeface="Gill Sans"/>
              </a:rPr>
              <a:t>	all the things that creep</a:t>
            </a:r>
            <a:endParaRPr lang="en-US" sz="1600" dirty="0">
              <a:latin typeface="Gill Sans"/>
              <a:cs typeface="Gill Sans"/>
            </a:endParaRPr>
          </a:p>
          <a:p>
            <a:r>
              <a:rPr lang="en-US" sz="1600" b="1" dirty="0">
                <a:latin typeface="Gill Sans"/>
                <a:cs typeface="Gill Sans"/>
              </a:rPr>
              <a:t> </a:t>
            </a:r>
            <a:endParaRPr lang="en-US" sz="1600" dirty="0">
              <a:latin typeface="Gill Sans"/>
              <a:cs typeface="Gill Sans"/>
            </a:endParaRPr>
          </a:p>
          <a:p>
            <a:r>
              <a:rPr lang="en-US" sz="1600" b="1" dirty="0">
                <a:latin typeface="Gill Sans"/>
                <a:cs typeface="Gill Sans"/>
              </a:rPr>
              <a:t>Blankets cover me</a:t>
            </a:r>
            <a:endParaRPr lang="en-US" sz="1600" dirty="0">
              <a:latin typeface="Gill Sans"/>
              <a:cs typeface="Gill Sans"/>
            </a:endParaRPr>
          </a:p>
          <a:p>
            <a:r>
              <a:rPr lang="en-US" sz="1600" b="1" dirty="0">
                <a:latin typeface="Gill Sans"/>
                <a:cs typeface="Gill Sans"/>
              </a:rPr>
              <a:t>	when I’m asleep</a:t>
            </a:r>
            <a:endParaRPr lang="en-US" sz="1600" dirty="0">
              <a:latin typeface="Gill Sans"/>
              <a:cs typeface="Gill Sans"/>
            </a:endParaRPr>
          </a:p>
          <a:p>
            <a:r>
              <a:rPr lang="en-US" dirty="0">
                <a:latin typeface="Gill Sans"/>
                <a:cs typeface="Gill Sans"/>
              </a:rPr>
              <a:t> </a:t>
            </a:r>
          </a:p>
          <a:p>
            <a:r>
              <a:rPr lang="en-US" sz="1400" i="1" dirty="0">
                <a:latin typeface="Garamond"/>
                <a:cs typeface="Garamond"/>
              </a:rPr>
              <a:t>Nikki </a:t>
            </a:r>
            <a:r>
              <a:rPr lang="en-US" sz="1400" i="1" dirty="0" smtClean="0">
                <a:latin typeface="Garamond"/>
                <a:cs typeface="Garamond"/>
              </a:rPr>
              <a:t>Giovanni</a:t>
            </a:r>
            <a:endParaRPr lang="en-US" sz="1400" dirty="0">
              <a:latin typeface="Garamond"/>
              <a:cs typeface="Garamond"/>
            </a:endParaRPr>
          </a:p>
        </p:txBody>
      </p:sp>
      <p:grpSp>
        <p:nvGrpSpPr>
          <p:cNvPr id="15" name="Group 14"/>
          <p:cNvGrpSpPr/>
          <p:nvPr/>
        </p:nvGrpSpPr>
        <p:grpSpPr>
          <a:xfrm>
            <a:off x="58524" y="740114"/>
            <a:ext cx="6891397" cy="523220"/>
            <a:chOff x="5310683" y="1930532"/>
            <a:chExt cx="6891397" cy="523220"/>
          </a:xfrm>
        </p:grpSpPr>
        <p:cxnSp>
          <p:nvCxnSpPr>
            <p:cNvPr id="4" name="Straight Connector 3"/>
            <p:cNvCxnSpPr/>
            <p:nvPr/>
          </p:nvCxnSpPr>
          <p:spPr>
            <a:xfrm>
              <a:off x="5310683" y="2222378"/>
              <a:ext cx="1599293" cy="0"/>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6778326" y="1930532"/>
              <a:ext cx="421710" cy="523220"/>
            </a:xfrm>
            <a:prstGeom prst="rect">
              <a:avLst/>
            </a:prstGeom>
            <a:noFill/>
          </p:spPr>
          <p:txBody>
            <a:bodyPr wrap="none" rtlCol="0">
              <a:spAutoFit/>
            </a:bodyPr>
            <a:lstStyle/>
            <a:p>
              <a:r>
                <a:rPr lang="en-US" sz="2800" b="1" dirty="0" smtClean="0">
                  <a:latin typeface="Gill Sans"/>
                  <a:cs typeface="Gill Sans"/>
                </a:rPr>
                <a:t>^</a:t>
              </a:r>
              <a:endParaRPr lang="en-US" sz="2800" b="1" dirty="0">
                <a:latin typeface="Gill Sans"/>
                <a:cs typeface="Gill Sans"/>
              </a:endParaRPr>
            </a:p>
          </p:txBody>
        </p:sp>
        <p:cxnSp>
          <p:nvCxnSpPr>
            <p:cNvPr id="6" name="Straight Connector 5"/>
            <p:cNvCxnSpPr/>
            <p:nvPr/>
          </p:nvCxnSpPr>
          <p:spPr>
            <a:xfrm>
              <a:off x="7018593" y="2222378"/>
              <a:ext cx="1623647" cy="0"/>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8806909" y="2222378"/>
              <a:ext cx="1681118" cy="0"/>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10323360" y="1930532"/>
              <a:ext cx="421710" cy="523220"/>
            </a:xfrm>
            <a:prstGeom prst="rect">
              <a:avLst/>
            </a:prstGeom>
            <a:noFill/>
          </p:spPr>
          <p:txBody>
            <a:bodyPr wrap="none" rtlCol="0">
              <a:spAutoFit/>
            </a:bodyPr>
            <a:lstStyle/>
            <a:p>
              <a:r>
                <a:rPr lang="en-US" sz="2800" b="1" dirty="0" smtClean="0">
                  <a:latin typeface="Gill Sans"/>
                  <a:cs typeface="Gill Sans"/>
                </a:rPr>
                <a:t>^</a:t>
              </a:r>
              <a:endParaRPr lang="en-US" sz="2800" b="1" dirty="0">
                <a:latin typeface="Gill Sans"/>
                <a:cs typeface="Gill Sans"/>
              </a:endParaRPr>
            </a:p>
          </p:txBody>
        </p:sp>
        <p:cxnSp>
          <p:nvCxnSpPr>
            <p:cNvPr id="9" name="Straight Connector 8"/>
            <p:cNvCxnSpPr/>
            <p:nvPr/>
          </p:nvCxnSpPr>
          <p:spPr>
            <a:xfrm>
              <a:off x="10578747" y="2222378"/>
              <a:ext cx="1623333" cy="0"/>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8521280" y="1930532"/>
              <a:ext cx="421710" cy="523220"/>
            </a:xfrm>
            <a:prstGeom prst="rect">
              <a:avLst/>
            </a:prstGeom>
            <a:noFill/>
          </p:spPr>
          <p:txBody>
            <a:bodyPr wrap="none" rtlCol="0">
              <a:spAutoFit/>
            </a:bodyPr>
            <a:lstStyle/>
            <a:p>
              <a:r>
                <a:rPr lang="en-US" sz="2800" b="1" dirty="0" smtClean="0">
                  <a:latin typeface="Gill Sans"/>
                  <a:cs typeface="Gill Sans"/>
                </a:rPr>
                <a:t>^</a:t>
              </a:r>
              <a:endParaRPr lang="en-US" sz="2800" b="1" dirty="0">
                <a:latin typeface="Gill Sans"/>
                <a:cs typeface="Gill Sans"/>
              </a:endParaRPr>
            </a:p>
          </p:txBody>
        </p:sp>
      </p:grpSp>
      <p:sp>
        <p:nvSpPr>
          <p:cNvPr id="16" name="TextBox 15"/>
          <p:cNvSpPr txBox="1"/>
          <p:nvPr/>
        </p:nvSpPr>
        <p:spPr>
          <a:xfrm>
            <a:off x="266759" y="595510"/>
            <a:ext cx="1249060" cy="400110"/>
          </a:xfrm>
          <a:prstGeom prst="rect">
            <a:avLst/>
          </a:prstGeom>
          <a:noFill/>
        </p:spPr>
        <p:txBody>
          <a:bodyPr wrap="none" rtlCol="0">
            <a:spAutoFit/>
          </a:bodyPr>
          <a:lstStyle/>
          <a:p>
            <a:r>
              <a:rPr lang="en-US" sz="2000" b="1" dirty="0" smtClean="0">
                <a:latin typeface="Gill Sans"/>
                <a:cs typeface="Gill Sans"/>
              </a:rPr>
              <a:t>glass jar</a:t>
            </a:r>
            <a:endParaRPr lang="en-US" sz="2000" b="1" dirty="0">
              <a:latin typeface="Gill Sans"/>
              <a:cs typeface="Gill Sans"/>
            </a:endParaRPr>
          </a:p>
        </p:txBody>
      </p:sp>
      <p:sp>
        <p:nvSpPr>
          <p:cNvPr id="17" name="TextBox 16"/>
          <p:cNvSpPr txBox="1"/>
          <p:nvPr/>
        </p:nvSpPr>
        <p:spPr>
          <a:xfrm>
            <a:off x="2050186" y="595510"/>
            <a:ext cx="1238014" cy="400110"/>
          </a:xfrm>
          <a:prstGeom prst="rect">
            <a:avLst/>
          </a:prstGeom>
          <a:noFill/>
        </p:spPr>
        <p:txBody>
          <a:bodyPr wrap="none" rtlCol="0">
            <a:spAutoFit/>
          </a:bodyPr>
          <a:lstStyle/>
          <a:p>
            <a:r>
              <a:rPr lang="en-US" sz="2000" b="1" dirty="0" smtClean="0">
                <a:latin typeface="Gill Sans"/>
                <a:cs typeface="Gill Sans"/>
              </a:rPr>
              <a:t>curtains</a:t>
            </a:r>
            <a:endParaRPr lang="en-US" sz="2000" b="1" dirty="0">
              <a:latin typeface="Gill Sans"/>
              <a:cs typeface="Gill Sans"/>
            </a:endParaRPr>
          </a:p>
        </p:txBody>
      </p:sp>
      <p:sp>
        <p:nvSpPr>
          <p:cNvPr id="18" name="TextBox 17"/>
          <p:cNvSpPr txBox="1"/>
          <p:nvPr/>
        </p:nvSpPr>
        <p:spPr>
          <a:xfrm>
            <a:off x="3852559" y="595510"/>
            <a:ext cx="913156" cy="400110"/>
          </a:xfrm>
          <a:prstGeom prst="rect">
            <a:avLst/>
          </a:prstGeom>
          <a:noFill/>
        </p:spPr>
        <p:txBody>
          <a:bodyPr wrap="none" rtlCol="0">
            <a:spAutoFit/>
          </a:bodyPr>
          <a:lstStyle/>
          <a:p>
            <a:r>
              <a:rPr lang="en-US" sz="2000" b="1" dirty="0" smtClean="0">
                <a:latin typeface="Gill Sans"/>
                <a:cs typeface="Gill Sans"/>
              </a:rPr>
              <a:t>shoes</a:t>
            </a:r>
            <a:endParaRPr lang="en-US" sz="2000" b="1" dirty="0">
              <a:latin typeface="Gill Sans"/>
              <a:cs typeface="Gill Sans"/>
            </a:endParaRPr>
          </a:p>
        </p:txBody>
      </p:sp>
      <p:sp>
        <p:nvSpPr>
          <p:cNvPr id="19" name="TextBox 18"/>
          <p:cNvSpPr txBox="1"/>
          <p:nvPr/>
        </p:nvSpPr>
        <p:spPr>
          <a:xfrm>
            <a:off x="5652185" y="595510"/>
            <a:ext cx="807207" cy="400110"/>
          </a:xfrm>
          <a:prstGeom prst="rect">
            <a:avLst/>
          </a:prstGeom>
          <a:noFill/>
        </p:spPr>
        <p:txBody>
          <a:bodyPr wrap="none" rtlCol="0">
            <a:spAutoFit/>
          </a:bodyPr>
          <a:lstStyle/>
          <a:p>
            <a:r>
              <a:rPr lang="en-US" sz="2000" b="1" dirty="0" smtClean="0">
                <a:latin typeface="Gill Sans"/>
                <a:cs typeface="Gill Sans"/>
              </a:rPr>
              <a:t>oven</a:t>
            </a:r>
            <a:endParaRPr lang="en-US" sz="2000" b="1" dirty="0">
              <a:latin typeface="Gill Sans"/>
              <a:cs typeface="Gill Sans"/>
            </a:endParaRPr>
          </a:p>
        </p:txBody>
      </p:sp>
      <p:grpSp>
        <p:nvGrpSpPr>
          <p:cNvPr id="20" name="Group 19"/>
          <p:cNvGrpSpPr/>
          <p:nvPr/>
        </p:nvGrpSpPr>
        <p:grpSpPr>
          <a:xfrm>
            <a:off x="5454419" y="740114"/>
            <a:ext cx="6891397" cy="523220"/>
            <a:chOff x="5310683" y="1930532"/>
            <a:chExt cx="6891397" cy="523220"/>
          </a:xfrm>
        </p:grpSpPr>
        <p:cxnSp>
          <p:nvCxnSpPr>
            <p:cNvPr id="21" name="Straight Connector 20"/>
            <p:cNvCxnSpPr/>
            <p:nvPr/>
          </p:nvCxnSpPr>
          <p:spPr>
            <a:xfrm>
              <a:off x="5310683" y="2222378"/>
              <a:ext cx="1599293" cy="0"/>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6778326" y="1930532"/>
              <a:ext cx="421710" cy="523220"/>
            </a:xfrm>
            <a:prstGeom prst="rect">
              <a:avLst/>
            </a:prstGeom>
            <a:noFill/>
          </p:spPr>
          <p:txBody>
            <a:bodyPr wrap="none" rtlCol="0">
              <a:spAutoFit/>
            </a:bodyPr>
            <a:lstStyle/>
            <a:p>
              <a:r>
                <a:rPr lang="en-US" sz="2800" b="1" dirty="0" smtClean="0">
                  <a:latin typeface="Gill Sans"/>
                  <a:cs typeface="Gill Sans"/>
                </a:rPr>
                <a:t>^</a:t>
              </a:r>
              <a:endParaRPr lang="en-US" sz="2800" b="1" dirty="0">
                <a:latin typeface="Gill Sans"/>
                <a:cs typeface="Gill Sans"/>
              </a:endParaRPr>
            </a:p>
          </p:txBody>
        </p:sp>
        <p:cxnSp>
          <p:nvCxnSpPr>
            <p:cNvPr id="23" name="Straight Connector 22"/>
            <p:cNvCxnSpPr/>
            <p:nvPr/>
          </p:nvCxnSpPr>
          <p:spPr>
            <a:xfrm>
              <a:off x="7018593" y="2222378"/>
              <a:ext cx="1623647" cy="0"/>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8806909" y="2222378"/>
              <a:ext cx="1681118" cy="0"/>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25" name="TextBox 24"/>
            <p:cNvSpPr txBox="1"/>
            <p:nvPr/>
          </p:nvSpPr>
          <p:spPr>
            <a:xfrm>
              <a:off x="10323360" y="1930532"/>
              <a:ext cx="421710" cy="523220"/>
            </a:xfrm>
            <a:prstGeom prst="rect">
              <a:avLst/>
            </a:prstGeom>
            <a:noFill/>
          </p:spPr>
          <p:txBody>
            <a:bodyPr wrap="none" rtlCol="0">
              <a:spAutoFit/>
            </a:bodyPr>
            <a:lstStyle/>
            <a:p>
              <a:r>
                <a:rPr lang="en-US" sz="2800" b="1" dirty="0" smtClean="0">
                  <a:latin typeface="Gill Sans"/>
                  <a:cs typeface="Gill Sans"/>
                </a:rPr>
                <a:t>^</a:t>
              </a:r>
              <a:endParaRPr lang="en-US" sz="2800" b="1" dirty="0">
                <a:latin typeface="Gill Sans"/>
                <a:cs typeface="Gill Sans"/>
              </a:endParaRPr>
            </a:p>
          </p:txBody>
        </p:sp>
        <p:cxnSp>
          <p:nvCxnSpPr>
            <p:cNvPr id="26" name="Straight Connector 25"/>
            <p:cNvCxnSpPr/>
            <p:nvPr/>
          </p:nvCxnSpPr>
          <p:spPr>
            <a:xfrm>
              <a:off x="10578747" y="2222378"/>
              <a:ext cx="1623333" cy="0"/>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27" name="TextBox 26"/>
            <p:cNvSpPr txBox="1"/>
            <p:nvPr/>
          </p:nvSpPr>
          <p:spPr>
            <a:xfrm>
              <a:off x="8521280" y="1930532"/>
              <a:ext cx="421710" cy="523220"/>
            </a:xfrm>
            <a:prstGeom prst="rect">
              <a:avLst/>
            </a:prstGeom>
            <a:noFill/>
          </p:spPr>
          <p:txBody>
            <a:bodyPr wrap="none" rtlCol="0">
              <a:spAutoFit/>
            </a:bodyPr>
            <a:lstStyle/>
            <a:p>
              <a:r>
                <a:rPr lang="en-US" sz="2800" b="1" dirty="0" smtClean="0">
                  <a:latin typeface="Gill Sans"/>
                  <a:cs typeface="Gill Sans"/>
                </a:rPr>
                <a:t>^</a:t>
              </a:r>
              <a:endParaRPr lang="en-US" sz="2800" b="1" dirty="0">
                <a:latin typeface="Gill Sans"/>
                <a:cs typeface="Gill Sans"/>
              </a:endParaRPr>
            </a:p>
          </p:txBody>
        </p:sp>
      </p:grpSp>
      <p:sp>
        <p:nvSpPr>
          <p:cNvPr id="28" name="TextBox 27"/>
          <p:cNvSpPr txBox="1"/>
          <p:nvPr/>
        </p:nvSpPr>
        <p:spPr>
          <a:xfrm>
            <a:off x="295840" y="1107551"/>
            <a:ext cx="1101534" cy="461665"/>
          </a:xfrm>
          <a:prstGeom prst="rect">
            <a:avLst/>
          </a:prstGeom>
          <a:noFill/>
        </p:spPr>
        <p:txBody>
          <a:bodyPr wrap="none" rtlCol="0">
            <a:spAutoFit/>
          </a:bodyPr>
          <a:lstStyle/>
          <a:p>
            <a:r>
              <a:rPr lang="en-US" sz="2400" b="1" dirty="0" smtClean="0">
                <a:solidFill>
                  <a:srgbClr val="FF0000"/>
                </a:solidFill>
                <a:latin typeface="Garamond"/>
                <a:cs typeface="Garamond"/>
              </a:rPr>
              <a:t>pickles </a:t>
            </a:r>
            <a:endParaRPr lang="en-US" sz="2400" b="1" dirty="0">
              <a:solidFill>
                <a:srgbClr val="FF0000"/>
              </a:solidFill>
              <a:latin typeface="Garamond"/>
              <a:cs typeface="Garamond"/>
            </a:endParaRPr>
          </a:p>
        </p:txBody>
      </p:sp>
      <p:sp>
        <p:nvSpPr>
          <p:cNvPr id="30" name="TextBox 29"/>
          <p:cNvSpPr txBox="1"/>
          <p:nvPr/>
        </p:nvSpPr>
        <p:spPr>
          <a:xfrm>
            <a:off x="5492911" y="1129539"/>
            <a:ext cx="1236336" cy="830997"/>
          </a:xfrm>
          <a:prstGeom prst="rect">
            <a:avLst/>
          </a:prstGeom>
          <a:noFill/>
        </p:spPr>
        <p:txBody>
          <a:bodyPr wrap="none" rtlCol="0">
            <a:spAutoFit/>
          </a:bodyPr>
          <a:lstStyle/>
          <a:p>
            <a:r>
              <a:rPr lang="en-US" sz="2400" b="1" dirty="0" smtClean="0">
                <a:solidFill>
                  <a:srgbClr val="FF0000"/>
                </a:solidFill>
                <a:latin typeface="Garamond"/>
                <a:cs typeface="Garamond"/>
              </a:rPr>
              <a:t>cookies</a:t>
            </a:r>
          </a:p>
          <a:p>
            <a:r>
              <a:rPr lang="en-US" sz="2400" b="1" dirty="0" smtClean="0">
                <a:solidFill>
                  <a:srgbClr val="FF0000"/>
                </a:solidFill>
                <a:latin typeface="Garamond"/>
                <a:cs typeface="Garamond"/>
              </a:rPr>
              <a:t>cooking</a:t>
            </a:r>
            <a:endParaRPr lang="en-US" sz="2400" b="1" dirty="0">
              <a:solidFill>
                <a:srgbClr val="FF0000"/>
              </a:solidFill>
              <a:latin typeface="Garamond"/>
              <a:cs typeface="Garamond"/>
            </a:endParaRPr>
          </a:p>
        </p:txBody>
      </p:sp>
      <p:sp>
        <p:nvSpPr>
          <p:cNvPr id="31" name="TextBox 30"/>
          <p:cNvSpPr txBox="1"/>
          <p:nvPr/>
        </p:nvSpPr>
        <p:spPr>
          <a:xfrm>
            <a:off x="3993369" y="1107551"/>
            <a:ext cx="909173" cy="461665"/>
          </a:xfrm>
          <a:prstGeom prst="rect">
            <a:avLst/>
          </a:prstGeom>
          <a:noFill/>
        </p:spPr>
        <p:txBody>
          <a:bodyPr wrap="none" rtlCol="0">
            <a:spAutoFit/>
          </a:bodyPr>
          <a:lstStyle/>
          <a:p>
            <a:r>
              <a:rPr lang="en-US" sz="2400" b="1" dirty="0" smtClean="0">
                <a:solidFill>
                  <a:srgbClr val="FF0000"/>
                </a:solidFill>
                <a:latin typeface="Garamond"/>
                <a:cs typeface="Garamond"/>
              </a:rPr>
              <a:t>socks</a:t>
            </a:r>
            <a:endParaRPr lang="en-US" sz="2400" b="1" dirty="0">
              <a:solidFill>
                <a:srgbClr val="FF0000"/>
              </a:solidFill>
              <a:latin typeface="Garamond"/>
              <a:cs typeface="Garamond"/>
            </a:endParaRPr>
          </a:p>
        </p:txBody>
      </p:sp>
      <p:sp>
        <p:nvSpPr>
          <p:cNvPr id="32" name="TextBox 31"/>
          <p:cNvSpPr txBox="1"/>
          <p:nvPr/>
        </p:nvSpPr>
        <p:spPr>
          <a:xfrm>
            <a:off x="2082040" y="1107551"/>
            <a:ext cx="1332817" cy="461665"/>
          </a:xfrm>
          <a:prstGeom prst="rect">
            <a:avLst/>
          </a:prstGeom>
          <a:noFill/>
        </p:spPr>
        <p:txBody>
          <a:bodyPr wrap="none" rtlCol="0">
            <a:spAutoFit/>
          </a:bodyPr>
          <a:lstStyle/>
          <a:p>
            <a:r>
              <a:rPr lang="en-US" sz="2400" b="1" dirty="0" smtClean="0">
                <a:solidFill>
                  <a:srgbClr val="FF0000"/>
                </a:solidFill>
                <a:latin typeface="Garamond"/>
                <a:cs typeface="Garamond"/>
              </a:rPr>
              <a:t>windows</a:t>
            </a:r>
            <a:endParaRPr lang="en-US" sz="2400" b="1" dirty="0">
              <a:solidFill>
                <a:srgbClr val="FF0000"/>
              </a:solidFill>
              <a:latin typeface="Garamond"/>
              <a:cs typeface="Garamond"/>
            </a:endParaRPr>
          </a:p>
        </p:txBody>
      </p:sp>
      <p:sp>
        <p:nvSpPr>
          <p:cNvPr id="29" name="Rectangle 28"/>
          <p:cNvSpPr/>
          <p:nvPr/>
        </p:nvSpPr>
        <p:spPr>
          <a:xfrm>
            <a:off x="38448" y="83898"/>
            <a:ext cx="9795239" cy="2601811"/>
          </a:xfrm>
          <a:prstGeom prst="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348324" y="1870256"/>
            <a:ext cx="1391058" cy="646331"/>
          </a:xfrm>
          <a:prstGeom prst="rect">
            <a:avLst/>
          </a:prstGeom>
          <a:noFill/>
        </p:spPr>
        <p:txBody>
          <a:bodyPr wrap="square" rtlCol="0">
            <a:spAutoFit/>
          </a:bodyPr>
          <a:lstStyle/>
          <a:p>
            <a:r>
              <a:rPr lang="en-US" b="1" dirty="0" smtClean="0">
                <a:latin typeface="Garamond"/>
                <a:cs typeface="Garamond"/>
              </a:rPr>
              <a:t>to keep them fresh</a:t>
            </a:r>
            <a:endParaRPr lang="en-US" b="1" dirty="0">
              <a:latin typeface="Garamond"/>
              <a:cs typeface="Garamond"/>
            </a:endParaRPr>
          </a:p>
        </p:txBody>
      </p:sp>
      <p:sp>
        <p:nvSpPr>
          <p:cNvPr id="33" name="TextBox 32"/>
          <p:cNvSpPr txBox="1"/>
          <p:nvPr/>
        </p:nvSpPr>
        <p:spPr>
          <a:xfrm>
            <a:off x="2049199" y="1870256"/>
            <a:ext cx="1391058" cy="646331"/>
          </a:xfrm>
          <a:prstGeom prst="rect">
            <a:avLst/>
          </a:prstGeom>
          <a:noFill/>
        </p:spPr>
        <p:txBody>
          <a:bodyPr wrap="square" rtlCol="0">
            <a:spAutoFit/>
          </a:bodyPr>
          <a:lstStyle/>
          <a:p>
            <a:r>
              <a:rPr lang="en-US" b="1" dirty="0" smtClean="0">
                <a:latin typeface="Garamond"/>
                <a:cs typeface="Garamond"/>
              </a:rPr>
              <a:t>to keep the</a:t>
            </a:r>
          </a:p>
          <a:p>
            <a:r>
              <a:rPr lang="en-US" b="1" dirty="0" smtClean="0">
                <a:latin typeface="Garamond"/>
                <a:cs typeface="Garamond"/>
              </a:rPr>
              <a:t>sun away</a:t>
            </a:r>
            <a:endParaRPr lang="en-US" b="1" dirty="0">
              <a:latin typeface="Garamond"/>
              <a:cs typeface="Garamond"/>
            </a:endParaRPr>
          </a:p>
        </p:txBody>
      </p:sp>
      <p:sp>
        <p:nvSpPr>
          <p:cNvPr id="34" name="TextBox 33"/>
          <p:cNvSpPr txBox="1"/>
          <p:nvPr/>
        </p:nvSpPr>
        <p:spPr>
          <a:xfrm>
            <a:off x="3782537" y="1870256"/>
            <a:ext cx="1391058" cy="646331"/>
          </a:xfrm>
          <a:prstGeom prst="rect">
            <a:avLst/>
          </a:prstGeom>
          <a:noFill/>
        </p:spPr>
        <p:txBody>
          <a:bodyPr wrap="square" rtlCol="0">
            <a:spAutoFit/>
          </a:bodyPr>
          <a:lstStyle/>
          <a:p>
            <a:r>
              <a:rPr lang="en-US" b="1" dirty="0" smtClean="0">
                <a:latin typeface="Garamond"/>
                <a:cs typeface="Garamond"/>
              </a:rPr>
              <a:t>to keep my </a:t>
            </a:r>
          </a:p>
          <a:p>
            <a:r>
              <a:rPr lang="en-US" b="1" dirty="0" smtClean="0">
                <a:latin typeface="Garamond"/>
                <a:cs typeface="Garamond"/>
              </a:rPr>
              <a:t>feet safe</a:t>
            </a:r>
            <a:endParaRPr lang="en-US" b="1" dirty="0">
              <a:latin typeface="Garamond"/>
              <a:cs typeface="Garamond"/>
            </a:endParaRPr>
          </a:p>
        </p:txBody>
      </p:sp>
      <p:sp>
        <p:nvSpPr>
          <p:cNvPr id="35" name="TextBox 34"/>
          <p:cNvSpPr txBox="1"/>
          <p:nvPr/>
        </p:nvSpPr>
        <p:spPr>
          <a:xfrm>
            <a:off x="5454419" y="1960536"/>
            <a:ext cx="2002366" cy="646331"/>
          </a:xfrm>
          <a:prstGeom prst="rect">
            <a:avLst/>
          </a:prstGeom>
          <a:noFill/>
        </p:spPr>
        <p:txBody>
          <a:bodyPr wrap="square" rtlCol="0">
            <a:spAutoFit/>
          </a:bodyPr>
          <a:lstStyle/>
          <a:p>
            <a:r>
              <a:rPr lang="en-US" b="1" dirty="0" smtClean="0">
                <a:latin typeface="Garamond"/>
                <a:cs typeface="Garamond"/>
              </a:rPr>
              <a:t>bringing good smells to my nose</a:t>
            </a:r>
            <a:endParaRPr lang="en-US" b="1" dirty="0">
              <a:latin typeface="Garamond"/>
              <a:cs typeface="Garamond"/>
            </a:endParaRPr>
          </a:p>
        </p:txBody>
      </p:sp>
    </p:spTree>
    <p:extLst>
      <p:ext uri="{BB962C8B-B14F-4D97-AF65-F5344CB8AC3E}">
        <p14:creationId xmlns:p14="http://schemas.microsoft.com/office/powerpoint/2010/main" val="2263097206"/>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54985" y="-455656"/>
            <a:ext cx="12564968" cy="8376645"/>
          </a:xfrm>
          <a:prstGeom prst="rect">
            <a:avLst/>
          </a:prstGeom>
        </p:spPr>
      </p:pic>
      <p:sp>
        <p:nvSpPr>
          <p:cNvPr id="16" name="TextBox 15"/>
          <p:cNvSpPr txBox="1"/>
          <p:nvPr/>
        </p:nvSpPr>
        <p:spPr>
          <a:xfrm>
            <a:off x="740895" y="982686"/>
            <a:ext cx="3457084" cy="4893648"/>
          </a:xfrm>
          <a:prstGeom prst="rect">
            <a:avLst/>
          </a:prstGeom>
          <a:noFill/>
        </p:spPr>
        <p:txBody>
          <a:bodyPr wrap="none" rtlCol="0">
            <a:spAutoFit/>
          </a:bodyPr>
          <a:lstStyle/>
          <a:p>
            <a:r>
              <a:rPr lang="en-US" sz="4400" b="1" dirty="0">
                <a:latin typeface="Gill Sans"/>
                <a:cs typeface="Gill Sans"/>
              </a:rPr>
              <a:t>Covers</a:t>
            </a:r>
            <a:endParaRPr lang="en-US" sz="4400" dirty="0">
              <a:latin typeface="Gill Sans"/>
              <a:cs typeface="Gill Sans"/>
            </a:endParaRPr>
          </a:p>
          <a:p>
            <a:r>
              <a:rPr lang="en-US" sz="1600" b="1" dirty="0">
                <a:latin typeface="Gill Sans"/>
                <a:cs typeface="Gill Sans"/>
              </a:rPr>
              <a:t> </a:t>
            </a:r>
            <a:endParaRPr lang="en-US" sz="1600" dirty="0">
              <a:latin typeface="Gill Sans"/>
              <a:cs typeface="Gill Sans"/>
            </a:endParaRPr>
          </a:p>
          <a:p>
            <a:r>
              <a:rPr lang="en-US" b="1" dirty="0">
                <a:latin typeface="Gill Sans"/>
                <a:cs typeface="Gill Sans"/>
              </a:rPr>
              <a:t>Glass covers windows</a:t>
            </a:r>
            <a:endParaRPr lang="en-US" dirty="0">
              <a:latin typeface="Gill Sans"/>
              <a:cs typeface="Gill Sans"/>
            </a:endParaRPr>
          </a:p>
          <a:p>
            <a:r>
              <a:rPr lang="en-US" b="1" dirty="0">
                <a:latin typeface="Gill Sans"/>
                <a:cs typeface="Gill Sans"/>
              </a:rPr>
              <a:t>	to keep the cold </a:t>
            </a:r>
            <a:r>
              <a:rPr lang="en-US" b="1" dirty="0" smtClean="0">
                <a:latin typeface="Gill Sans"/>
                <a:cs typeface="Gill Sans"/>
              </a:rPr>
              <a:t>away</a:t>
            </a:r>
            <a:endParaRPr lang="en-US" dirty="0">
              <a:latin typeface="Gill Sans"/>
              <a:cs typeface="Gill Sans"/>
            </a:endParaRPr>
          </a:p>
          <a:p>
            <a:endParaRPr lang="en-US" b="1" dirty="0">
              <a:latin typeface="Gill Sans"/>
              <a:cs typeface="Gill Sans"/>
            </a:endParaRPr>
          </a:p>
          <a:p>
            <a:r>
              <a:rPr lang="en-US" b="1" dirty="0" smtClean="0">
                <a:latin typeface="Gill Sans"/>
                <a:cs typeface="Gill Sans"/>
              </a:rPr>
              <a:t>Clouds </a:t>
            </a:r>
            <a:r>
              <a:rPr lang="en-US" b="1" dirty="0">
                <a:latin typeface="Gill Sans"/>
                <a:cs typeface="Gill Sans"/>
              </a:rPr>
              <a:t>cover the sky</a:t>
            </a:r>
            <a:endParaRPr lang="en-US" dirty="0">
              <a:latin typeface="Gill Sans"/>
              <a:cs typeface="Gill Sans"/>
            </a:endParaRPr>
          </a:p>
          <a:p>
            <a:r>
              <a:rPr lang="en-US" b="1" dirty="0">
                <a:latin typeface="Gill Sans"/>
                <a:cs typeface="Gill Sans"/>
              </a:rPr>
              <a:t>	to make a rainy day</a:t>
            </a:r>
            <a:endParaRPr lang="en-US" dirty="0">
              <a:latin typeface="Gill Sans"/>
              <a:cs typeface="Gill Sans"/>
            </a:endParaRPr>
          </a:p>
          <a:p>
            <a:endParaRPr lang="en-US" b="1" dirty="0" smtClean="0">
              <a:latin typeface="Gill Sans"/>
              <a:cs typeface="Gill Sans"/>
            </a:endParaRPr>
          </a:p>
          <a:p>
            <a:r>
              <a:rPr lang="en-US" b="1" dirty="0" smtClean="0">
                <a:latin typeface="Gill Sans"/>
                <a:cs typeface="Gill Sans"/>
              </a:rPr>
              <a:t>Nighttime </a:t>
            </a:r>
            <a:r>
              <a:rPr lang="en-US" b="1" dirty="0">
                <a:latin typeface="Gill Sans"/>
                <a:cs typeface="Gill Sans"/>
              </a:rPr>
              <a:t>covers </a:t>
            </a:r>
            <a:endParaRPr lang="en-US" dirty="0">
              <a:latin typeface="Gill Sans"/>
              <a:cs typeface="Gill Sans"/>
            </a:endParaRPr>
          </a:p>
          <a:p>
            <a:r>
              <a:rPr lang="en-US" b="1" dirty="0">
                <a:latin typeface="Gill Sans"/>
                <a:cs typeface="Gill Sans"/>
              </a:rPr>
              <a:t>	all the things that creep</a:t>
            </a:r>
            <a:endParaRPr lang="en-US" dirty="0">
              <a:latin typeface="Gill Sans"/>
              <a:cs typeface="Gill Sans"/>
            </a:endParaRPr>
          </a:p>
          <a:p>
            <a:r>
              <a:rPr lang="en-US" b="1" dirty="0">
                <a:latin typeface="Gill Sans"/>
                <a:cs typeface="Gill Sans"/>
              </a:rPr>
              <a:t> </a:t>
            </a:r>
            <a:endParaRPr lang="en-US" dirty="0">
              <a:latin typeface="Gill Sans"/>
              <a:cs typeface="Gill Sans"/>
            </a:endParaRPr>
          </a:p>
          <a:p>
            <a:r>
              <a:rPr lang="en-US" b="1" dirty="0">
                <a:latin typeface="Gill Sans"/>
                <a:cs typeface="Gill Sans"/>
              </a:rPr>
              <a:t>Blankets cover me</a:t>
            </a:r>
            <a:endParaRPr lang="en-US" dirty="0">
              <a:latin typeface="Gill Sans"/>
              <a:cs typeface="Gill Sans"/>
            </a:endParaRPr>
          </a:p>
          <a:p>
            <a:r>
              <a:rPr lang="en-US" b="1" dirty="0">
                <a:latin typeface="Gill Sans"/>
                <a:cs typeface="Gill Sans"/>
              </a:rPr>
              <a:t>	when I’m asleep</a:t>
            </a:r>
            <a:endParaRPr lang="en-US" dirty="0">
              <a:latin typeface="Gill Sans"/>
              <a:cs typeface="Gill Sans"/>
            </a:endParaRPr>
          </a:p>
          <a:p>
            <a:r>
              <a:rPr lang="en-US" dirty="0">
                <a:latin typeface="Gill Sans"/>
                <a:cs typeface="Gill Sans"/>
              </a:rPr>
              <a:t> </a:t>
            </a:r>
          </a:p>
          <a:p>
            <a:r>
              <a:rPr lang="en-US" i="1" dirty="0">
                <a:latin typeface="Garamond"/>
                <a:cs typeface="Garamond"/>
              </a:rPr>
              <a:t>Nikki Giovanni</a:t>
            </a:r>
            <a:endParaRPr lang="en-US" dirty="0">
              <a:latin typeface="Garamond"/>
              <a:cs typeface="Garamond"/>
            </a:endParaRPr>
          </a:p>
          <a:p>
            <a:endParaRPr lang="en-US" dirty="0"/>
          </a:p>
        </p:txBody>
      </p:sp>
      <p:sp>
        <p:nvSpPr>
          <p:cNvPr id="17" name="TextBox 16"/>
          <p:cNvSpPr txBox="1"/>
          <p:nvPr/>
        </p:nvSpPr>
        <p:spPr>
          <a:xfrm>
            <a:off x="5412690" y="914614"/>
            <a:ext cx="3134191" cy="7525136"/>
          </a:xfrm>
          <a:prstGeom prst="rect">
            <a:avLst/>
          </a:prstGeom>
          <a:noFill/>
        </p:spPr>
        <p:txBody>
          <a:bodyPr wrap="none" rtlCol="0">
            <a:spAutoFit/>
          </a:bodyPr>
          <a:lstStyle/>
          <a:p>
            <a:pPr>
              <a:spcAft>
                <a:spcPts val="1800"/>
              </a:spcAft>
            </a:pPr>
            <a:r>
              <a:rPr lang="en-US" sz="2400" b="1" dirty="0" smtClean="0">
                <a:latin typeface="Gill Sans"/>
                <a:cs typeface="Gill Sans"/>
              </a:rPr>
              <a:t>_____covers _______</a:t>
            </a:r>
          </a:p>
          <a:p>
            <a:pPr>
              <a:spcAft>
                <a:spcPts val="1800"/>
              </a:spcAft>
            </a:pPr>
            <a:r>
              <a:rPr lang="en-US" sz="2400" b="1" dirty="0" smtClean="0">
                <a:latin typeface="Gill Sans"/>
                <a:cs typeface="Gill Sans"/>
              </a:rPr>
              <a:t>to ________________</a:t>
            </a:r>
            <a:endParaRPr lang="en-US" sz="800" b="1" dirty="0" smtClean="0">
              <a:latin typeface="Gill Sans"/>
              <a:cs typeface="Gill Sans"/>
            </a:endParaRPr>
          </a:p>
          <a:p>
            <a:pPr>
              <a:spcAft>
                <a:spcPts val="1800"/>
              </a:spcAft>
            </a:pPr>
            <a:endParaRPr lang="en-US" sz="800" b="1" dirty="0">
              <a:latin typeface="Gill Sans"/>
              <a:cs typeface="Gill Sans"/>
            </a:endParaRPr>
          </a:p>
          <a:p>
            <a:pPr>
              <a:spcAft>
                <a:spcPts val="1800"/>
              </a:spcAft>
            </a:pPr>
            <a:r>
              <a:rPr lang="en-US" sz="2400" b="1" dirty="0" smtClean="0">
                <a:latin typeface="Gill Sans"/>
                <a:cs typeface="Gill Sans"/>
              </a:rPr>
              <a:t>_____covers </a:t>
            </a:r>
            <a:r>
              <a:rPr lang="en-US" sz="2400" b="1" dirty="0">
                <a:latin typeface="Gill Sans"/>
                <a:cs typeface="Gill Sans"/>
              </a:rPr>
              <a:t>_______</a:t>
            </a:r>
          </a:p>
          <a:p>
            <a:pPr>
              <a:spcAft>
                <a:spcPts val="1800"/>
              </a:spcAft>
            </a:pPr>
            <a:r>
              <a:rPr lang="en-US" sz="2400" b="1" dirty="0">
                <a:latin typeface="Gill Sans"/>
                <a:cs typeface="Gill Sans"/>
              </a:rPr>
              <a:t>to </a:t>
            </a:r>
            <a:r>
              <a:rPr lang="en-US" sz="2400" b="1" dirty="0" smtClean="0">
                <a:latin typeface="Gill Sans"/>
                <a:cs typeface="Gill Sans"/>
              </a:rPr>
              <a:t>________________</a:t>
            </a:r>
            <a:endParaRPr lang="en-US" sz="800" b="1" dirty="0">
              <a:latin typeface="Gill Sans"/>
              <a:cs typeface="Gill Sans"/>
            </a:endParaRPr>
          </a:p>
          <a:p>
            <a:pPr>
              <a:spcAft>
                <a:spcPts val="1800"/>
              </a:spcAft>
            </a:pPr>
            <a:endParaRPr lang="en-US" sz="800" b="1" dirty="0" smtClean="0">
              <a:latin typeface="Gill Sans"/>
              <a:cs typeface="Gill Sans"/>
            </a:endParaRPr>
          </a:p>
          <a:p>
            <a:pPr>
              <a:spcAft>
                <a:spcPts val="1800"/>
              </a:spcAft>
            </a:pPr>
            <a:r>
              <a:rPr lang="en-US" sz="2400" b="1" dirty="0">
                <a:latin typeface="Gill Sans"/>
                <a:cs typeface="Gill Sans"/>
              </a:rPr>
              <a:t>_____covers _______</a:t>
            </a:r>
          </a:p>
          <a:p>
            <a:pPr>
              <a:spcAft>
                <a:spcPts val="1800"/>
              </a:spcAft>
            </a:pPr>
            <a:r>
              <a:rPr lang="en-US" sz="2400" b="1" dirty="0" smtClean="0">
                <a:latin typeface="Gill Sans"/>
                <a:cs typeface="Gill Sans"/>
              </a:rPr>
              <a:t>___________________</a:t>
            </a:r>
            <a:endParaRPr lang="en-US" sz="800" b="1" dirty="0">
              <a:latin typeface="Gill Sans"/>
              <a:cs typeface="Gill Sans"/>
            </a:endParaRPr>
          </a:p>
          <a:p>
            <a:pPr>
              <a:spcAft>
                <a:spcPts val="1800"/>
              </a:spcAft>
            </a:pPr>
            <a:endParaRPr lang="en-US" sz="800" b="1" dirty="0">
              <a:latin typeface="Gill Sans"/>
              <a:cs typeface="Gill Sans"/>
            </a:endParaRPr>
          </a:p>
          <a:p>
            <a:pPr>
              <a:spcAft>
                <a:spcPts val="1800"/>
              </a:spcAft>
            </a:pPr>
            <a:r>
              <a:rPr lang="en-US" sz="2400" b="1" dirty="0">
                <a:latin typeface="Gill Sans"/>
                <a:cs typeface="Gill Sans"/>
              </a:rPr>
              <a:t>_____covers _______</a:t>
            </a:r>
          </a:p>
          <a:p>
            <a:pPr>
              <a:spcAft>
                <a:spcPts val="1800"/>
              </a:spcAft>
            </a:pPr>
            <a:r>
              <a:rPr lang="en-US" sz="2400" b="1" dirty="0">
                <a:latin typeface="Gill Sans"/>
                <a:cs typeface="Gill Sans"/>
              </a:rPr>
              <a:t>___________________</a:t>
            </a:r>
          </a:p>
          <a:p>
            <a:pPr>
              <a:spcAft>
                <a:spcPts val="1800"/>
              </a:spcAft>
            </a:pPr>
            <a:endParaRPr lang="en-US" sz="2400" b="1" dirty="0">
              <a:latin typeface="Gill Sans"/>
              <a:cs typeface="Gill Sans"/>
            </a:endParaRPr>
          </a:p>
          <a:p>
            <a:pPr>
              <a:spcAft>
                <a:spcPts val="1800"/>
              </a:spcAft>
            </a:pPr>
            <a:endParaRPr lang="en-US" sz="2400" b="1" dirty="0" smtClean="0">
              <a:latin typeface="Gill Sans"/>
              <a:cs typeface="Gill Sans"/>
            </a:endParaRPr>
          </a:p>
          <a:p>
            <a:endParaRPr lang="en-US" sz="2400" b="1" dirty="0" smtClean="0">
              <a:latin typeface="Gill Sans"/>
              <a:cs typeface="Gill Sans"/>
            </a:endParaRPr>
          </a:p>
        </p:txBody>
      </p:sp>
    </p:spTree>
    <p:extLst>
      <p:ext uri="{BB962C8B-B14F-4D97-AF65-F5344CB8AC3E}">
        <p14:creationId xmlns:p14="http://schemas.microsoft.com/office/powerpoint/2010/main" val="175895664"/>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985934" y="1248000"/>
            <a:ext cx="6891397" cy="523220"/>
            <a:chOff x="5310683" y="1930532"/>
            <a:chExt cx="6891397" cy="523220"/>
          </a:xfrm>
        </p:grpSpPr>
        <p:cxnSp>
          <p:nvCxnSpPr>
            <p:cNvPr id="3" name="Straight Connector 2"/>
            <p:cNvCxnSpPr/>
            <p:nvPr/>
          </p:nvCxnSpPr>
          <p:spPr>
            <a:xfrm>
              <a:off x="5310683" y="2222378"/>
              <a:ext cx="1599293" cy="0"/>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6778326" y="1930532"/>
              <a:ext cx="421710" cy="523220"/>
            </a:xfrm>
            <a:prstGeom prst="rect">
              <a:avLst/>
            </a:prstGeom>
            <a:noFill/>
          </p:spPr>
          <p:txBody>
            <a:bodyPr wrap="none" rtlCol="0">
              <a:spAutoFit/>
            </a:bodyPr>
            <a:lstStyle/>
            <a:p>
              <a:r>
                <a:rPr lang="en-US" sz="2800" b="1" dirty="0" smtClean="0">
                  <a:latin typeface="Gill Sans"/>
                  <a:cs typeface="Gill Sans"/>
                </a:rPr>
                <a:t>^</a:t>
              </a:r>
              <a:endParaRPr lang="en-US" sz="2800" b="1" dirty="0">
                <a:latin typeface="Gill Sans"/>
                <a:cs typeface="Gill Sans"/>
              </a:endParaRPr>
            </a:p>
          </p:txBody>
        </p:sp>
        <p:cxnSp>
          <p:nvCxnSpPr>
            <p:cNvPr id="5" name="Straight Connector 4"/>
            <p:cNvCxnSpPr/>
            <p:nvPr/>
          </p:nvCxnSpPr>
          <p:spPr>
            <a:xfrm>
              <a:off x="7018593" y="2222378"/>
              <a:ext cx="1623647" cy="0"/>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8806909" y="2222378"/>
              <a:ext cx="1681118" cy="0"/>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10323360" y="1930532"/>
              <a:ext cx="421710" cy="523220"/>
            </a:xfrm>
            <a:prstGeom prst="rect">
              <a:avLst/>
            </a:prstGeom>
            <a:noFill/>
          </p:spPr>
          <p:txBody>
            <a:bodyPr wrap="none" rtlCol="0">
              <a:spAutoFit/>
            </a:bodyPr>
            <a:lstStyle/>
            <a:p>
              <a:r>
                <a:rPr lang="en-US" sz="2800" b="1" dirty="0" smtClean="0">
                  <a:latin typeface="Gill Sans"/>
                  <a:cs typeface="Gill Sans"/>
                </a:rPr>
                <a:t>^</a:t>
              </a:r>
              <a:endParaRPr lang="en-US" sz="2800" b="1" dirty="0">
                <a:latin typeface="Gill Sans"/>
                <a:cs typeface="Gill Sans"/>
              </a:endParaRPr>
            </a:p>
          </p:txBody>
        </p:sp>
        <p:cxnSp>
          <p:nvCxnSpPr>
            <p:cNvPr id="8" name="Straight Connector 7"/>
            <p:cNvCxnSpPr/>
            <p:nvPr/>
          </p:nvCxnSpPr>
          <p:spPr>
            <a:xfrm>
              <a:off x="10578747" y="2222378"/>
              <a:ext cx="1623333" cy="0"/>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8521280" y="1930532"/>
              <a:ext cx="421710" cy="523220"/>
            </a:xfrm>
            <a:prstGeom prst="rect">
              <a:avLst/>
            </a:prstGeom>
            <a:noFill/>
          </p:spPr>
          <p:txBody>
            <a:bodyPr wrap="none" rtlCol="0">
              <a:spAutoFit/>
            </a:bodyPr>
            <a:lstStyle/>
            <a:p>
              <a:r>
                <a:rPr lang="en-US" sz="2800" b="1" dirty="0" smtClean="0">
                  <a:latin typeface="Gill Sans"/>
                  <a:cs typeface="Gill Sans"/>
                </a:rPr>
                <a:t>^</a:t>
              </a:r>
              <a:endParaRPr lang="en-US" sz="2800" b="1" dirty="0">
                <a:latin typeface="Gill Sans"/>
                <a:cs typeface="Gill Sans"/>
              </a:endParaRPr>
            </a:p>
          </p:txBody>
        </p:sp>
      </p:grpSp>
      <p:grpSp>
        <p:nvGrpSpPr>
          <p:cNvPr id="10" name="Group 9"/>
          <p:cNvGrpSpPr/>
          <p:nvPr/>
        </p:nvGrpSpPr>
        <p:grpSpPr>
          <a:xfrm>
            <a:off x="985934" y="3261417"/>
            <a:ext cx="6891397" cy="523220"/>
            <a:chOff x="5310683" y="1930532"/>
            <a:chExt cx="6891397" cy="523220"/>
          </a:xfrm>
        </p:grpSpPr>
        <p:cxnSp>
          <p:nvCxnSpPr>
            <p:cNvPr id="11" name="Straight Connector 10"/>
            <p:cNvCxnSpPr/>
            <p:nvPr/>
          </p:nvCxnSpPr>
          <p:spPr>
            <a:xfrm>
              <a:off x="5310683" y="2222378"/>
              <a:ext cx="1599293" cy="0"/>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6778326" y="1930532"/>
              <a:ext cx="421710" cy="523220"/>
            </a:xfrm>
            <a:prstGeom prst="rect">
              <a:avLst/>
            </a:prstGeom>
            <a:noFill/>
          </p:spPr>
          <p:txBody>
            <a:bodyPr wrap="none" rtlCol="0">
              <a:spAutoFit/>
            </a:bodyPr>
            <a:lstStyle/>
            <a:p>
              <a:r>
                <a:rPr lang="en-US" sz="2800" b="1" dirty="0" smtClean="0">
                  <a:latin typeface="Gill Sans"/>
                  <a:cs typeface="Gill Sans"/>
                </a:rPr>
                <a:t>^</a:t>
              </a:r>
              <a:endParaRPr lang="en-US" sz="2800" b="1" dirty="0">
                <a:latin typeface="Gill Sans"/>
                <a:cs typeface="Gill Sans"/>
              </a:endParaRPr>
            </a:p>
          </p:txBody>
        </p:sp>
        <p:cxnSp>
          <p:nvCxnSpPr>
            <p:cNvPr id="13" name="Straight Connector 12"/>
            <p:cNvCxnSpPr/>
            <p:nvPr/>
          </p:nvCxnSpPr>
          <p:spPr>
            <a:xfrm>
              <a:off x="7018593" y="2222378"/>
              <a:ext cx="1623647" cy="0"/>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8806909" y="2222378"/>
              <a:ext cx="1681118" cy="0"/>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10323360" y="1930532"/>
              <a:ext cx="421710" cy="523220"/>
            </a:xfrm>
            <a:prstGeom prst="rect">
              <a:avLst/>
            </a:prstGeom>
            <a:noFill/>
          </p:spPr>
          <p:txBody>
            <a:bodyPr wrap="none" rtlCol="0">
              <a:spAutoFit/>
            </a:bodyPr>
            <a:lstStyle/>
            <a:p>
              <a:r>
                <a:rPr lang="en-US" sz="2800" b="1" dirty="0" smtClean="0">
                  <a:latin typeface="Gill Sans"/>
                  <a:cs typeface="Gill Sans"/>
                </a:rPr>
                <a:t>^</a:t>
              </a:r>
              <a:endParaRPr lang="en-US" sz="2800" b="1" dirty="0">
                <a:latin typeface="Gill Sans"/>
                <a:cs typeface="Gill Sans"/>
              </a:endParaRPr>
            </a:p>
          </p:txBody>
        </p:sp>
        <p:cxnSp>
          <p:nvCxnSpPr>
            <p:cNvPr id="16" name="Straight Connector 15"/>
            <p:cNvCxnSpPr/>
            <p:nvPr/>
          </p:nvCxnSpPr>
          <p:spPr>
            <a:xfrm>
              <a:off x="10578747" y="2222378"/>
              <a:ext cx="1623333" cy="0"/>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8521280" y="1930532"/>
              <a:ext cx="421710" cy="523220"/>
            </a:xfrm>
            <a:prstGeom prst="rect">
              <a:avLst/>
            </a:prstGeom>
            <a:noFill/>
          </p:spPr>
          <p:txBody>
            <a:bodyPr wrap="none" rtlCol="0">
              <a:spAutoFit/>
            </a:bodyPr>
            <a:lstStyle/>
            <a:p>
              <a:r>
                <a:rPr lang="en-US" sz="2800" b="1" dirty="0" smtClean="0">
                  <a:latin typeface="Gill Sans"/>
                  <a:cs typeface="Gill Sans"/>
                </a:rPr>
                <a:t>^</a:t>
              </a:r>
              <a:endParaRPr lang="en-US" sz="2800" b="1" dirty="0">
                <a:latin typeface="Gill Sans"/>
                <a:cs typeface="Gill Sans"/>
              </a:endParaRPr>
            </a:p>
          </p:txBody>
        </p:sp>
      </p:grpSp>
      <p:sp>
        <p:nvSpPr>
          <p:cNvPr id="27" name="TextBox 26"/>
          <p:cNvSpPr txBox="1"/>
          <p:nvPr/>
        </p:nvSpPr>
        <p:spPr>
          <a:xfrm>
            <a:off x="845598" y="193289"/>
            <a:ext cx="1790474" cy="584776"/>
          </a:xfrm>
          <a:prstGeom prst="rect">
            <a:avLst/>
          </a:prstGeom>
          <a:noFill/>
        </p:spPr>
        <p:txBody>
          <a:bodyPr wrap="none" rtlCol="0">
            <a:spAutoFit/>
          </a:bodyPr>
          <a:lstStyle/>
          <a:p>
            <a:r>
              <a:rPr lang="en-US" sz="3200" b="1" dirty="0" smtClean="0">
                <a:latin typeface="Gill Sans"/>
                <a:cs typeface="Gill Sans"/>
              </a:rPr>
              <a:t>Phonics</a:t>
            </a:r>
            <a:endParaRPr lang="en-US" sz="3200" b="1" dirty="0">
              <a:latin typeface="Gill Sans"/>
              <a:cs typeface="Gill Sans"/>
            </a:endParaRPr>
          </a:p>
        </p:txBody>
      </p:sp>
      <p:sp>
        <p:nvSpPr>
          <p:cNvPr id="31" name="TextBox 30"/>
          <p:cNvSpPr txBox="1"/>
          <p:nvPr/>
        </p:nvSpPr>
        <p:spPr>
          <a:xfrm>
            <a:off x="1244814" y="922669"/>
            <a:ext cx="921396" cy="523220"/>
          </a:xfrm>
          <a:prstGeom prst="rect">
            <a:avLst/>
          </a:prstGeom>
          <a:noFill/>
        </p:spPr>
        <p:txBody>
          <a:bodyPr wrap="none" rtlCol="0">
            <a:spAutoFit/>
          </a:bodyPr>
          <a:lstStyle/>
          <a:p>
            <a:r>
              <a:rPr lang="en-US" sz="2800" b="1" dirty="0" err="1" smtClean="0">
                <a:latin typeface="Gill Sans"/>
                <a:cs typeface="Gill Sans"/>
              </a:rPr>
              <a:t>tion</a:t>
            </a:r>
            <a:endParaRPr lang="en-US" sz="2800" b="1" dirty="0">
              <a:latin typeface="Gill Sans"/>
              <a:cs typeface="Gill Sans"/>
            </a:endParaRPr>
          </a:p>
        </p:txBody>
      </p:sp>
      <p:sp>
        <p:nvSpPr>
          <p:cNvPr id="32" name="TextBox 31"/>
          <p:cNvSpPr txBox="1"/>
          <p:nvPr/>
        </p:nvSpPr>
        <p:spPr>
          <a:xfrm>
            <a:off x="3174815" y="922669"/>
            <a:ext cx="921396" cy="523220"/>
          </a:xfrm>
          <a:prstGeom prst="rect">
            <a:avLst/>
          </a:prstGeom>
          <a:noFill/>
        </p:spPr>
        <p:txBody>
          <a:bodyPr wrap="none" rtlCol="0">
            <a:spAutoFit/>
          </a:bodyPr>
          <a:lstStyle/>
          <a:p>
            <a:r>
              <a:rPr lang="en-US" sz="2800" b="1" dirty="0" err="1" smtClean="0">
                <a:latin typeface="Gill Sans"/>
                <a:cs typeface="Gill Sans"/>
              </a:rPr>
              <a:t>tion</a:t>
            </a:r>
            <a:endParaRPr lang="en-US" sz="2800" b="1" dirty="0">
              <a:latin typeface="Gill Sans"/>
              <a:cs typeface="Gill Sans"/>
            </a:endParaRPr>
          </a:p>
        </p:txBody>
      </p:sp>
      <p:sp>
        <p:nvSpPr>
          <p:cNvPr id="33" name="TextBox 32"/>
          <p:cNvSpPr txBox="1"/>
          <p:nvPr/>
        </p:nvSpPr>
        <p:spPr>
          <a:xfrm>
            <a:off x="4896466" y="922669"/>
            <a:ext cx="921396" cy="523220"/>
          </a:xfrm>
          <a:prstGeom prst="rect">
            <a:avLst/>
          </a:prstGeom>
          <a:noFill/>
        </p:spPr>
        <p:txBody>
          <a:bodyPr wrap="none" rtlCol="0">
            <a:spAutoFit/>
          </a:bodyPr>
          <a:lstStyle/>
          <a:p>
            <a:r>
              <a:rPr lang="en-US" sz="2800" b="1" dirty="0" err="1" smtClean="0">
                <a:latin typeface="Gill Sans"/>
                <a:cs typeface="Gill Sans"/>
              </a:rPr>
              <a:t>tion</a:t>
            </a:r>
            <a:endParaRPr lang="en-US" sz="2800" b="1" dirty="0">
              <a:latin typeface="Gill Sans"/>
              <a:cs typeface="Gill Sans"/>
            </a:endParaRPr>
          </a:p>
        </p:txBody>
      </p:sp>
      <p:sp>
        <p:nvSpPr>
          <p:cNvPr id="35" name="TextBox 34"/>
          <p:cNvSpPr txBox="1"/>
          <p:nvPr/>
        </p:nvSpPr>
        <p:spPr>
          <a:xfrm>
            <a:off x="6849496" y="922669"/>
            <a:ext cx="921396" cy="523220"/>
          </a:xfrm>
          <a:prstGeom prst="rect">
            <a:avLst/>
          </a:prstGeom>
          <a:noFill/>
        </p:spPr>
        <p:txBody>
          <a:bodyPr wrap="none" rtlCol="0">
            <a:spAutoFit/>
          </a:bodyPr>
          <a:lstStyle/>
          <a:p>
            <a:r>
              <a:rPr lang="en-US" sz="2800" b="1" dirty="0" err="1" smtClean="0">
                <a:latin typeface="Gill Sans"/>
                <a:cs typeface="Gill Sans"/>
              </a:rPr>
              <a:t>tion</a:t>
            </a:r>
            <a:endParaRPr lang="en-US" sz="2800" b="1" dirty="0">
              <a:latin typeface="Gill Sans"/>
              <a:cs typeface="Gill Sans"/>
            </a:endParaRPr>
          </a:p>
        </p:txBody>
      </p:sp>
      <p:sp>
        <p:nvSpPr>
          <p:cNvPr id="36" name="TextBox 35"/>
          <p:cNvSpPr txBox="1"/>
          <p:nvPr/>
        </p:nvSpPr>
        <p:spPr>
          <a:xfrm>
            <a:off x="935407" y="1576897"/>
            <a:ext cx="1663386" cy="523220"/>
          </a:xfrm>
          <a:prstGeom prst="rect">
            <a:avLst/>
          </a:prstGeom>
          <a:noFill/>
        </p:spPr>
        <p:txBody>
          <a:bodyPr wrap="none" rtlCol="0">
            <a:spAutoFit/>
          </a:bodyPr>
          <a:lstStyle/>
          <a:p>
            <a:r>
              <a:rPr lang="en-US" sz="2800" b="1" dirty="0" smtClean="0">
                <a:latin typeface="Gill Sans"/>
                <a:cs typeface="Gill Sans"/>
              </a:rPr>
              <a:t>solution</a:t>
            </a:r>
            <a:endParaRPr lang="en-US" sz="2800" b="1" dirty="0">
              <a:latin typeface="Gill Sans"/>
              <a:cs typeface="Gill Sans"/>
            </a:endParaRPr>
          </a:p>
        </p:txBody>
      </p:sp>
      <p:sp>
        <p:nvSpPr>
          <p:cNvPr id="37" name="TextBox 36"/>
          <p:cNvSpPr txBox="1"/>
          <p:nvPr/>
        </p:nvSpPr>
        <p:spPr>
          <a:xfrm>
            <a:off x="2937436" y="1576897"/>
            <a:ext cx="1380055" cy="523220"/>
          </a:xfrm>
          <a:prstGeom prst="rect">
            <a:avLst/>
          </a:prstGeom>
          <a:noFill/>
        </p:spPr>
        <p:txBody>
          <a:bodyPr wrap="none" rtlCol="0">
            <a:spAutoFit/>
          </a:bodyPr>
          <a:lstStyle/>
          <a:p>
            <a:r>
              <a:rPr lang="en-US" sz="2800" b="1" dirty="0" smtClean="0">
                <a:latin typeface="Gill Sans"/>
                <a:cs typeface="Gill Sans"/>
              </a:rPr>
              <a:t>potion</a:t>
            </a:r>
            <a:endParaRPr lang="en-US" sz="2800" b="1" dirty="0">
              <a:latin typeface="Gill Sans"/>
              <a:cs typeface="Gill Sans"/>
            </a:endParaRPr>
          </a:p>
        </p:txBody>
      </p:sp>
      <p:sp>
        <p:nvSpPr>
          <p:cNvPr id="38" name="TextBox 37"/>
          <p:cNvSpPr txBox="1"/>
          <p:nvPr/>
        </p:nvSpPr>
        <p:spPr>
          <a:xfrm>
            <a:off x="4656460" y="1576897"/>
            <a:ext cx="1506818" cy="523220"/>
          </a:xfrm>
          <a:prstGeom prst="rect">
            <a:avLst/>
          </a:prstGeom>
          <a:noFill/>
        </p:spPr>
        <p:txBody>
          <a:bodyPr wrap="none" rtlCol="0">
            <a:spAutoFit/>
          </a:bodyPr>
          <a:lstStyle/>
          <a:p>
            <a:r>
              <a:rPr lang="en-US" sz="2800" b="1" dirty="0" smtClean="0">
                <a:latin typeface="Gill Sans"/>
                <a:cs typeface="Gill Sans"/>
              </a:rPr>
              <a:t>motion</a:t>
            </a:r>
            <a:endParaRPr lang="en-US" sz="2800" b="1" dirty="0">
              <a:latin typeface="Gill Sans"/>
              <a:cs typeface="Gill Sans"/>
            </a:endParaRPr>
          </a:p>
        </p:txBody>
      </p:sp>
      <p:sp>
        <p:nvSpPr>
          <p:cNvPr id="39" name="TextBox 38"/>
          <p:cNvSpPr txBox="1"/>
          <p:nvPr/>
        </p:nvSpPr>
        <p:spPr>
          <a:xfrm>
            <a:off x="6369794" y="1576897"/>
            <a:ext cx="1686354" cy="523220"/>
          </a:xfrm>
          <a:prstGeom prst="rect">
            <a:avLst/>
          </a:prstGeom>
          <a:noFill/>
        </p:spPr>
        <p:txBody>
          <a:bodyPr wrap="none" rtlCol="0">
            <a:spAutoFit/>
          </a:bodyPr>
          <a:lstStyle/>
          <a:p>
            <a:r>
              <a:rPr lang="en-US" sz="2800" b="1" dirty="0" smtClean="0">
                <a:latin typeface="Gill Sans"/>
                <a:cs typeface="Gill Sans"/>
              </a:rPr>
              <a:t>rotation</a:t>
            </a:r>
            <a:endParaRPr lang="en-US" sz="2800" b="1" dirty="0">
              <a:latin typeface="Gill Sans"/>
              <a:cs typeface="Gill Sans"/>
            </a:endParaRPr>
          </a:p>
        </p:txBody>
      </p:sp>
      <p:sp>
        <p:nvSpPr>
          <p:cNvPr id="26" name="TextBox 25"/>
          <p:cNvSpPr txBox="1"/>
          <p:nvPr/>
        </p:nvSpPr>
        <p:spPr>
          <a:xfrm>
            <a:off x="1032834" y="2136730"/>
            <a:ext cx="3104786" cy="369332"/>
          </a:xfrm>
          <a:prstGeom prst="rect">
            <a:avLst/>
          </a:prstGeom>
          <a:noFill/>
        </p:spPr>
        <p:txBody>
          <a:bodyPr wrap="none" rtlCol="0">
            <a:spAutoFit/>
          </a:bodyPr>
          <a:lstStyle/>
          <a:p>
            <a:r>
              <a:rPr lang="en-US" i="1" dirty="0" smtClean="0">
                <a:latin typeface="Gill Sans"/>
                <a:cs typeface="Gill Sans"/>
              </a:rPr>
              <a:t>RF:  </a:t>
            </a:r>
            <a:r>
              <a:rPr lang="en-US" i="1" dirty="0" err="1" smtClean="0">
                <a:latin typeface="Gill Sans"/>
                <a:cs typeface="Gill Sans"/>
              </a:rPr>
              <a:t>tion</a:t>
            </a:r>
            <a:r>
              <a:rPr lang="en-US" i="1" dirty="0" smtClean="0">
                <a:latin typeface="Gill Sans"/>
                <a:cs typeface="Gill Sans"/>
              </a:rPr>
              <a:t> common phonic element</a:t>
            </a:r>
            <a:endParaRPr lang="en-US" i="1" dirty="0">
              <a:latin typeface="Gill Sans"/>
              <a:cs typeface="Gill Sans"/>
            </a:endParaRPr>
          </a:p>
        </p:txBody>
      </p:sp>
      <p:sp>
        <p:nvSpPr>
          <p:cNvPr id="48" name="TextBox 47"/>
          <p:cNvSpPr txBox="1"/>
          <p:nvPr/>
        </p:nvSpPr>
        <p:spPr>
          <a:xfrm>
            <a:off x="1132429" y="4197763"/>
            <a:ext cx="1692628" cy="369332"/>
          </a:xfrm>
          <a:prstGeom prst="rect">
            <a:avLst/>
          </a:prstGeom>
          <a:noFill/>
        </p:spPr>
        <p:txBody>
          <a:bodyPr wrap="none" rtlCol="0">
            <a:spAutoFit/>
          </a:bodyPr>
          <a:lstStyle/>
          <a:p>
            <a:r>
              <a:rPr lang="en-US" i="1" dirty="0" smtClean="0">
                <a:solidFill>
                  <a:srgbClr val="FF0000"/>
                </a:solidFill>
                <a:latin typeface="Gill Sans"/>
                <a:cs typeface="Gill Sans"/>
              </a:rPr>
              <a:t>RF:  homophones</a:t>
            </a:r>
            <a:endParaRPr lang="en-US" i="1" dirty="0">
              <a:solidFill>
                <a:srgbClr val="FF0000"/>
              </a:solidFill>
              <a:latin typeface="Gill Sans"/>
              <a:cs typeface="Gill Sans"/>
            </a:endParaRPr>
          </a:p>
        </p:txBody>
      </p:sp>
      <p:sp>
        <p:nvSpPr>
          <p:cNvPr id="28" name="TextBox 27"/>
          <p:cNvSpPr txBox="1"/>
          <p:nvPr/>
        </p:nvSpPr>
        <p:spPr>
          <a:xfrm>
            <a:off x="1261531" y="3076751"/>
            <a:ext cx="573294" cy="369332"/>
          </a:xfrm>
          <a:prstGeom prst="rect">
            <a:avLst/>
          </a:prstGeom>
          <a:noFill/>
        </p:spPr>
        <p:txBody>
          <a:bodyPr wrap="none" rtlCol="0">
            <a:spAutoFit/>
          </a:bodyPr>
          <a:lstStyle/>
          <a:p>
            <a:r>
              <a:rPr lang="en-US" b="1" dirty="0" smtClean="0">
                <a:solidFill>
                  <a:srgbClr val="FF0000"/>
                </a:solidFill>
                <a:latin typeface="Gill Sans"/>
                <a:cs typeface="Gill Sans"/>
              </a:rPr>
              <a:t>red</a:t>
            </a:r>
            <a:endParaRPr lang="en-US" b="1" dirty="0">
              <a:solidFill>
                <a:srgbClr val="FF0000"/>
              </a:solidFill>
              <a:latin typeface="Gill Sans"/>
              <a:cs typeface="Gill Sans"/>
            </a:endParaRPr>
          </a:p>
        </p:txBody>
      </p:sp>
      <p:sp>
        <p:nvSpPr>
          <p:cNvPr id="49" name="TextBox 48"/>
          <p:cNvSpPr txBox="1"/>
          <p:nvPr/>
        </p:nvSpPr>
        <p:spPr>
          <a:xfrm>
            <a:off x="1236403" y="3599971"/>
            <a:ext cx="705053" cy="369332"/>
          </a:xfrm>
          <a:prstGeom prst="rect">
            <a:avLst/>
          </a:prstGeom>
          <a:noFill/>
        </p:spPr>
        <p:txBody>
          <a:bodyPr wrap="none" rtlCol="0">
            <a:spAutoFit/>
          </a:bodyPr>
          <a:lstStyle/>
          <a:p>
            <a:r>
              <a:rPr lang="en-US" b="1" dirty="0" smtClean="0">
                <a:solidFill>
                  <a:srgbClr val="FF0000"/>
                </a:solidFill>
                <a:latin typeface="Gill Sans"/>
                <a:cs typeface="Gill Sans"/>
              </a:rPr>
              <a:t>read</a:t>
            </a:r>
            <a:endParaRPr lang="en-US" b="1" dirty="0">
              <a:solidFill>
                <a:srgbClr val="FF0000"/>
              </a:solidFill>
              <a:latin typeface="Gill Sans"/>
              <a:cs typeface="Gill Sans"/>
            </a:endParaRPr>
          </a:p>
        </p:txBody>
      </p:sp>
      <p:sp>
        <p:nvSpPr>
          <p:cNvPr id="29" name="TextBox 28"/>
          <p:cNvSpPr txBox="1"/>
          <p:nvPr/>
        </p:nvSpPr>
        <p:spPr>
          <a:xfrm>
            <a:off x="3208455" y="3120800"/>
            <a:ext cx="636412" cy="369332"/>
          </a:xfrm>
          <a:prstGeom prst="rect">
            <a:avLst/>
          </a:prstGeom>
          <a:noFill/>
        </p:spPr>
        <p:txBody>
          <a:bodyPr wrap="none" rtlCol="0">
            <a:spAutoFit/>
          </a:bodyPr>
          <a:lstStyle/>
          <a:p>
            <a:r>
              <a:rPr lang="en-US" b="1" dirty="0" smtClean="0">
                <a:solidFill>
                  <a:srgbClr val="FF0000"/>
                </a:solidFill>
                <a:latin typeface="Gill Sans"/>
                <a:cs typeface="Gill Sans"/>
              </a:rPr>
              <a:t>sale</a:t>
            </a:r>
            <a:endParaRPr lang="en-US" b="1" dirty="0">
              <a:solidFill>
                <a:srgbClr val="FF0000"/>
              </a:solidFill>
              <a:latin typeface="Gill Sans"/>
              <a:cs typeface="Gill Sans"/>
            </a:endParaRPr>
          </a:p>
        </p:txBody>
      </p:sp>
      <p:sp>
        <p:nvSpPr>
          <p:cNvPr id="30" name="TextBox 29"/>
          <p:cNvSpPr txBox="1"/>
          <p:nvPr/>
        </p:nvSpPr>
        <p:spPr>
          <a:xfrm>
            <a:off x="3236693" y="3599971"/>
            <a:ext cx="572730" cy="369332"/>
          </a:xfrm>
          <a:prstGeom prst="rect">
            <a:avLst/>
          </a:prstGeom>
          <a:noFill/>
        </p:spPr>
        <p:txBody>
          <a:bodyPr wrap="none" rtlCol="0">
            <a:spAutoFit/>
          </a:bodyPr>
          <a:lstStyle/>
          <a:p>
            <a:r>
              <a:rPr lang="en-US" b="1" dirty="0" smtClean="0">
                <a:solidFill>
                  <a:srgbClr val="FF0000"/>
                </a:solidFill>
                <a:latin typeface="Gill Sans"/>
                <a:cs typeface="Gill Sans"/>
              </a:rPr>
              <a:t>sail</a:t>
            </a:r>
            <a:endParaRPr lang="en-US" b="1" dirty="0">
              <a:solidFill>
                <a:srgbClr val="FF0000"/>
              </a:solidFill>
              <a:latin typeface="Gill Sans"/>
              <a:cs typeface="Gill Sans"/>
            </a:endParaRPr>
          </a:p>
        </p:txBody>
      </p:sp>
      <p:sp>
        <p:nvSpPr>
          <p:cNvPr id="34" name="TextBox 33"/>
          <p:cNvSpPr txBox="1"/>
          <p:nvPr/>
        </p:nvSpPr>
        <p:spPr>
          <a:xfrm>
            <a:off x="5046125" y="3129210"/>
            <a:ext cx="402198" cy="369332"/>
          </a:xfrm>
          <a:prstGeom prst="rect">
            <a:avLst/>
          </a:prstGeom>
          <a:noFill/>
        </p:spPr>
        <p:txBody>
          <a:bodyPr wrap="none" rtlCol="0">
            <a:spAutoFit/>
          </a:bodyPr>
          <a:lstStyle/>
          <a:p>
            <a:r>
              <a:rPr lang="en-US" b="1" dirty="0" smtClean="0">
                <a:solidFill>
                  <a:srgbClr val="FF0000"/>
                </a:solidFill>
                <a:latin typeface="Gill Sans"/>
                <a:cs typeface="Gill Sans"/>
              </a:rPr>
              <a:t>in</a:t>
            </a:r>
            <a:endParaRPr lang="en-US" b="1" dirty="0">
              <a:solidFill>
                <a:srgbClr val="FF0000"/>
              </a:solidFill>
              <a:latin typeface="Gill Sans"/>
              <a:cs typeface="Gill Sans"/>
            </a:endParaRPr>
          </a:p>
        </p:txBody>
      </p:sp>
      <p:sp>
        <p:nvSpPr>
          <p:cNvPr id="50" name="TextBox 49"/>
          <p:cNvSpPr txBox="1"/>
          <p:nvPr/>
        </p:nvSpPr>
        <p:spPr>
          <a:xfrm>
            <a:off x="5020895" y="3616793"/>
            <a:ext cx="549061" cy="369332"/>
          </a:xfrm>
          <a:prstGeom prst="rect">
            <a:avLst/>
          </a:prstGeom>
          <a:noFill/>
        </p:spPr>
        <p:txBody>
          <a:bodyPr wrap="none" rtlCol="0">
            <a:spAutoFit/>
          </a:bodyPr>
          <a:lstStyle/>
          <a:p>
            <a:r>
              <a:rPr lang="en-US" b="1" dirty="0" smtClean="0">
                <a:solidFill>
                  <a:srgbClr val="FF0000"/>
                </a:solidFill>
                <a:latin typeface="Gill Sans"/>
                <a:cs typeface="Gill Sans"/>
              </a:rPr>
              <a:t>inn</a:t>
            </a:r>
            <a:endParaRPr lang="en-US" b="1" dirty="0">
              <a:solidFill>
                <a:srgbClr val="FF0000"/>
              </a:solidFill>
              <a:latin typeface="Gill Sans"/>
              <a:cs typeface="Gill Sans"/>
            </a:endParaRPr>
          </a:p>
        </p:txBody>
      </p:sp>
      <p:sp>
        <p:nvSpPr>
          <p:cNvPr id="52" name="TextBox 51"/>
          <p:cNvSpPr txBox="1"/>
          <p:nvPr/>
        </p:nvSpPr>
        <p:spPr>
          <a:xfrm>
            <a:off x="6812269" y="3129210"/>
            <a:ext cx="571603" cy="369332"/>
          </a:xfrm>
          <a:prstGeom prst="rect">
            <a:avLst/>
          </a:prstGeom>
          <a:noFill/>
        </p:spPr>
        <p:txBody>
          <a:bodyPr wrap="none" rtlCol="0">
            <a:spAutoFit/>
          </a:bodyPr>
          <a:lstStyle/>
          <a:p>
            <a:r>
              <a:rPr lang="en-US" b="1" dirty="0" smtClean="0">
                <a:solidFill>
                  <a:srgbClr val="FF0000"/>
                </a:solidFill>
                <a:latin typeface="Gill Sans"/>
                <a:cs typeface="Gill Sans"/>
              </a:rPr>
              <a:t>see</a:t>
            </a:r>
            <a:endParaRPr lang="en-US" b="1" dirty="0">
              <a:solidFill>
                <a:srgbClr val="FF0000"/>
              </a:solidFill>
              <a:latin typeface="Gill Sans"/>
              <a:cs typeface="Gill Sans"/>
            </a:endParaRPr>
          </a:p>
        </p:txBody>
      </p:sp>
      <p:sp>
        <p:nvSpPr>
          <p:cNvPr id="53" name="TextBox 52"/>
          <p:cNvSpPr txBox="1"/>
          <p:nvPr/>
        </p:nvSpPr>
        <p:spPr>
          <a:xfrm>
            <a:off x="6787039" y="3616793"/>
            <a:ext cx="569387" cy="369332"/>
          </a:xfrm>
          <a:prstGeom prst="rect">
            <a:avLst/>
          </a:prstGeom>
          <a:noFill/>
        </p:spPr>
        <p:txBody>
          <a:bodyPr wrap="none" rtlCol="0">
            <a:spAutoFit/>
          </a:bodyPr>
          <a:lstStyle/>
          <a:p>
            <a:r>
              <a:rPr lang="en-US" b="1" dirty="0" smtClean="0">
                <a:solidFill>
                  <a:srgbClr val="FF0000"/>
                </a:solidFill>
                <a:latin typeface="Gill Sans"/>
                <a:cs typeface="Gill Sans"/>
              </a:rPr>
              <a:t>sea</a:t>
            </a:r>
            <a:endParaRPr lang="en-US" b="1" dirty="0">
              <a:solidFill>
                <a:srgbClr val="FF0000"/>
              </a:solidFill>
              <a:latin typeface="Gill Sans"/>
              <a:cs typeface="Gill Sans"/>
            </a:endParaRPr>
          </a:p>
        </p:txBody>
      </p:sp>
      <p:grpSp>
        <p:nvGrpSpPr>
          <p:cNvPr id="54" name="Group 53"/>
          <p:cNvGrpSpPr/>
          <p:nvPr/>
        </p:nvGrpSpPr>
        <p:grpSpPr>
          <a:xfrm>
            <a:off x="982307" y="5120215"/>
            <a:ext cx="6891397" cy="523220"/>
            <a:chOff x="5310683" y="1930532"/>
            <a:chExt cx="6891397" cy="523220"/>
          </a:xfrm>
        </p:grpSpPr>
        <p:cxnSp>
          <p:nvCxnSpPr>
            <p:cNvPr id="55" name="Straight Connector 54"/>
            <p:cNvCxnSpPr/>
            <p:nvPr/>
          </p:nvCxnSpPr>
          <p:spPr>
            <a:xfrm>
              <a:off x="5310683" y="2222378"/>
              <a:ext cx="1599293" cy="0"/>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56" name="TextBox 55"/>
            <p:cNvSpPr txBox="1"/>
            <p:nvPr/>
          </p:nvSpPr>
          <p:spPr>
            <a:xfrm>
              <a:off x="6778326" y="1930532"/>
              <a:ext cx="421710" cy="523220"/>
            </a:xfrm>
            <a:prstGeom prst="rect">
              <a:avLst/>
            </a:prstGeom>
            <a:noFill/>
          </p:spPr>
          <p:txBody>
            <a:bodyPr wrap="none" rtlCol="0">
              <a:spAutoFit/>
            </a:bodyPr>
            <a:lstStyle/>
            <a:p>
              <a:r>
                <a:rPr lang="en-US" sz="2800" b="1" dirty="0" smtClean="0">
                  <a:latin typeface="Gill Sans"/>
                  <a:cs typeface="Gill Sans"/>
                </a:rPr>
                <a:t>^</a:t>
              </a:r>
              <a:endParaRPr lang="en-US" sz="2800" b="1" dirty="0">
                <a:latin typeface="Gill Sans"/>
                <a:cs typeface="Gill Sans"/>
              </a:endParaRPr>
            </a:p>
          </p:txBody>
        </p:sp>
        <p:cxnSp>
          <p:nvCxnSpPr>
            <p:cNvPr id="57" name="Straight Connector 56"/>
            <p:cNvCxnSpPr/>
            <p:nvPr/>
          </p:nvCxnSpPr>
          <p:spPr>
            <a:xfrm>
              <a:off x="7018593" y="2222378"/>
              <a:ext cx="1623647" cy="0"/>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a:off x="8806909" y="2222378"/>
              <a:ext cx="1681118" cy="0"/>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59" name="TextBox 58"/>
            <p:cNvSpPr txBox="1"/>
            <p:nvPr/>
          </p:nvSpPr>
          <p:spPr>
            <a:xfrm>
              <a:off x="10323360" y="1930532"/>
              <a:ext cx="421710" cy="523220"/>
            </a:xfrm>
            <a:prstGeom prst="rect">
              <a:avLst/>
            </a:prstGeom>
            <a:noFill/>
          </p:spPr>
          <p:txBody>
            <a:bodyPr wrap="none" rtlCol="0">
              <a:spAutoFit/>
            </a:bodyPr>
            <a:lstStyle/>
            <a:p>
              <a:r>
                <a:rPr lang="en-US" sz="2800" b="1" dirty="0" smtClean="0">
                  <a:latin typeface="Gill Sans"/>
                  <a:cs typeface="Gill Sans"/>
                </a:rPr>
                <a:t>^</a:t>
              </a:r>
              <a:endParaRPr lang="en-US" sz="2800" b="1" dirty="0">
                <a:latin typeface="Gill Sans"/>
                <a:cs typeface="Gill Sans"/>
              </a:endParaRPr>
            </a:p>
          </p:txBody>
        </p:sp>
        <p:cxnSp>
          <p:nvCxnSpPr>
            <p:cNvPr id="60" name="Straight Connector 59"/>
            <p:cNvCxnSpPr/>
            <p:nvPr/>
          </p:nvCxnSpPr>
          <p:spPr>
            <a:xfrm>
              <a:off x="10578747" y="2222378"/>
              <a:ext cx="1623333" cy="0"/>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1" name="TextBox 60"/>
            <p:cNvSpPr txBox="1"/>
            <p:nvPr/>
          </p:nvSpPr>
          <p:spPr>
            <a:xfrm>
              <a:off x="8521280" y="1930532"/>
              <a:ext cx="421710" cy="523220"/>
            </a:xfrm>
            <a:prstGeom prst="rect">
              <a:avLst/>
            </a:prstGeom>
            <a:noFill/>
          </p:spPr>
          <p:txBody>
            <a:bodyPr wrap="none" rtlCol="0">
              <a:spAutoFit/>
            </a:bodyPr>
            <a:lstStyle/>
            <a:p>
              <a:r>
                <a:rPr lang="en-US" sz="2800" b="1" dirty="0" smtClean="0">
                  <a:latin typeface="Gill Sans"/>
                  <a:cs typeface="Gill Sans"/>
                </a:rPr>
                <a:t>^</a:t>
              </a:r>
              <a:endParaRPr lang="en-US" sz="2800" b="1" dirty="0">
                <a:latin typeface="Gill Sans"/>
                <a:cs typeface="Gill Sans"/>
              </a:endParaRPr>
            </a:p>
          </p:txBody>
        </p:sp>
      </p:grpSp>
      <p:sp>
        <p:nvSpPr>
          <p:cNvPr id="62" name="TextBox 61"/>
          <p:cNvSpPr txBox="1"/>
          <p:nvPr/>
        </p:nvSpPr>
        <p:spPr>
          <a:xfrm>
            <a:off x="1257904" y="4935549"/>
            <a:ext cx="765128" cy="369332"/>
          </a:xfrm>
          <a:prstGeom prst="rect">
            <a:avLst/>
          </a:prstGeom>
          <a:noFill/>
        </p:spPr>
        <p:txBody>
          <a:bodyPr wrap="none" rtlCol="0">
            <a:spAutoFit/>
          </a:bodyPr>
          <a:lstStyle/>
          <a:p>
            <a:r>
              <a:rPr lang="en-US" b="1" dirty="0" smtClean="0">
                <a:latin typeface="Gill Sans"/>
                <a:cs typeface="Gill Sans"/>
              </a:rPr>
              <a:t>large</a:t>
            </a:r>
            <a:endParaRPr lang="en-US" b="1" dirty="0">
              <a:latin typeface="Gill Sans"/>
              <a:cs typeface="Gill Sans"/>
            </a:endParaRPr>
          </a:p>
        </p:txBody>
      </p:sp>
      <p:sp>
        <p:nvSpPr>
          <p:cNvPr id="63" name="TextBox 62"/>
          <p:cNvSpPr txBox="1"/>
          <p:nvPr/>
        </p:nvSpPr>
        <p:spPr>
          <a:xfrm>
            <a:off x="1232776" y="5458769"/>
            <a:ext cx="745967" cy="369332"/>
          </a:xfrm>
          <a:prstGeom prst="rect">
            <a:avLst/>
          </a:prstGeom>
          <a:noFill/>
        </p:spPr>
        <p:txBody>
          <a:bodyPr wrap="none" rtlCol="0">
            <a:spAutoFit/>
          </a:bodyPr>
          <a:lstStyle/>
          <a:p>
            <a:r>
              <a:rPr lang="en-US" b="1" dirty="0" smtClean="0">
                <a:latin typeface="Gill Sans"/>
                <a:cs typeface="Gill Sans"/>
              </a:rPr>
              <a:t>huge</a:t>
            </a:r>
            <a:endParaRPr lang="en-US" b="1" dirty="0">
              <a:latin typeface="Gill Sans"/>
              <a:cs typeface="Gill Sans"/>
            </a:endParaRPr>
          </a:p>
        </p:txBody>
      </p:sp>
      <p:sp>
        <p:nvSpPr>
          <p:cNvPr id="64" name="TextBox 63"/>
          <p:cNvSpPr txBox="1"/>
          <p:nvPr/>
        </p:nvSpPr>
        <p:spPr>
          <a:xfrm>
            <a:off x="3204828" y="4979598"/>
            <a:ext cx="646331" cy="369332"/>
          </a:xfrm>
          <a:prstGeom prst="rect">
            <a:avLst/>
          </a:prstGeom>
          <a:noFill/>
        </p:spPr>
        <p:txBody>
          <a:bodyPr wrap="none" rtlCol="0">
            <a:spAutoFit/>
          </a:bodyPr>
          <a:lstStyle/>
          <a:p>
            <a:r>
              <a:rPr lang="en-US" b="1" dirty="0" smtClean="0">
                <a:latin typeface="Gill Sans"/>
                <a:cs typeface="Gill Sans"/>
              </a:rPr>
              <a:t>tiny</a:t>
            </a:r>
            <a:endParaRPr lang="en-US" b="1" dirty="0">
              <a:latin typeface="Gill Sans"/>
              <a:cs typeface="Gill Sans"/>
            </a:endParaRPr>
          </a:p>
        </p:txBody>
      </p:sp>
      <p:sp>
        <p:nvSpPr>
          <p:cNvPr id="65" name="TextBox 64"/>
          <p:cNvSpPr txBox="1"/>
          <p:nvPr/>
        </p:nvSpPr>
        <p:spPr>
          <a:xfrm>
            <a:off x="3027559" y="5458769"/>
            <a:ext cx="1286305" cy="369332"/>
          </a:xfrm>
          <a:prstGeom prst="rect">
            <a:avLst/>
          </a:prstGeom>
          <a:noFill/>
        </p:spPr>
        <p:txBody>
          <a:bodyPr wrap="none" rtlCol="0">
            <a:spAutoFit/>
          </a:bodyPr>
          <a:lstStyle/>
          <a:p>
            <a:r>
              <a:rPr lang="en-US" b="1" dirty="0" smtClean="0">
                <a:latin typeface="Gill Sans"/>
                <a:cs typeface="Gill Sans"/>
              </a:rPr>
              <a:t>miniscule</a:t>
            </a:r>
            <a:endParaRPr lang="en-US" b="1" dirty="0">
              <a:latin typeface="Gill Sans"/>
              <a:cs typeface="Gill Sans"/>
            </a:endParaRPr>
          </a:p>
        </p:txBody>
      </p:sp>
      <p:sp>
        <p:nvSpPr>
          <p:cNvPr id="66" name="TextBox 65"/>
          <p:cNvSpPr txBox="1"/>
          <p:nvPr/>
        </p:nvSpPr>
        <p:spPr>
          <a:xfrm>
            <a:off x="4722910" y="4979598"/>
            <a:ext cx="1179004" cy="369332"/>
          </a:xfrm>
          <a:prstGeom prst="rect">
            <a:avLst/>
          </a:prstGeom>
          <a:noFill/>
        </p:spPr>
        <p:txBody>
          <a:bodyPr wrap="none" rtlCol="0">
            <a:spAutoFit/>
          </a:bodyPr>
          <a:lstStyle/>
          <a:p>
            <a:r>
              <a:rPr lang="en-US" b="1" dirty="0" smtClean="0">
                <a:latin typeface="Gill Sans"/>
                <a:cs typeface="Gill Sans"/>
              </a:rPr>
              <a:t>fabulous</a:t>
            </a:r>
            <a:endParaRPr lang="en-US" b="1" dirty="0">
              <a:latin typeface="Gill Sans"/>
              <a:cs typeface="Gill Sans"/>
            </a:endParaRPr>
          </a:p>
        </p:txBody>
      </p:sp>
      <p:sp>
        <p:nvSpPr>
          <p:cNvPr id="67" name="TextBox 66"/>
          <p:cNvSpPr txBox="1"/>
          <p:nvPr/>
        </p:nvSpPr>
        <p:spPr>
          <a:xfrm>
            <a:off x="4829002" y="5466560"/>
            <a:ext cx="988860" cy="369332"/>
          </a:xfrm>
          <a:prstGeom prst="rect">
            <a:avLst/>
          </a:prstGeom>
          <a:noFill/>
        </p:spPr>
        <p:txBody>
          <a:bodyPr wrap="none" rtlCol="0">
            <a:spAutoFit/>
          </a:bodyPr>
          <a:lstStyle/>
          <a:p>
            <a:r>
              <a:rPr lang="en-US" b="1" dirty="0" smtClean="0">
                <a:latin typeface="Gill Sans"/>
                <a:cs typeface="Gill Sans"/>
              </a:rPr>
              <a:t>superb</a:t>
            </a:r>
            <a:endParaRPr lang="en-US" b="1" dirty="0">
              <a:latin typeface="Gill Sans"/>
              <a:cs typeface="Gill Sans"/>
            </a:endParaRPr>
          </a:p>
        </p:txBody>
      </p:sp>
      <p:sp>
        <p:nvSpPr>
          <p:cNvPr id="70" name="TextBox 69"/>
          <p:cNvSpPr txBox="1"/>
          <p:nvPr/>
        </p:nvSpPr>
        <p:spPr>
          <a:xfrm>
            <a:off x="1032834" y="6039740"/>
            <a:ext cx="1417951" cy="369332"/>
          </a:xfrm>
          <a:prstGeom prst="rect">
            <a:avLst/>
          </a:prstGeom>
          <a:noFill/>
        </p:spPr>
        <p:txBody>
          <a:bodyPr wrap="none" rtlCol="0">
            <a:spAutoFit/>
          </a:bodyPr>
          <a:lstStyle/>
          <a:p>
            <a:r>
              <a:rPr lang="en-US" i="1" dirty="0" smtClean="0">
                <a:latin typeface="Gill Sans"/>
                <a:cs typeface="Gill Sans"/>
              </a:rPr>
              <a:t>RF:  synonyms</a:t>
            </a:r>
            <a:endParaRPr lang="en-US" i="1" dirty="0">
              <a:latin typeface="Gill Sans"/>
              <a:cs typeface="Gill Sans"/>
            </a:endParaRPr>
          </a:p>
        </p:txBody>
      </p:sp>
    </p:spTree>
    <p:extLst>
      <p:ext uri="{BB962C8B-B14F-4D97-AF65-F5344CB8AC3E}">
        <p14:creationId xmlns:p14="http://schemas.microsoft.com/office/powerpoint/2010/main" val="4270197765"/>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616951" y="3261417"/>
            <a:ext cx="6891397" cy="523220"/>
            <a:chOff x="5310683" y="1930532"/>
            <a:chExt cx="6891397" cy="523220"/>
          </a:xfrm>
        </p:grpSpPr>
        <p:cxnSp>
          <p:nvCxnSpPr>
            <p:cNvPr id="11" name="Straight Connector 10"/>
            <p:cNvCxnSpPr/>
            <p:nvPr/>
          </p:nvCxnSpPr>
          <p:spPr>
            <a:xfrm>
              <a:off x="5310683" y="2222378"/>
              <a:ext cx="1599293" cy="0"/>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6778326" y="1930532"/>
              <a:ext cx="421710" cy="523220"/>
            </a:xfrm>
            <a:prstGeom prst="rect">
              <a:avLst/>
            </a:prstGeom>
            <a:noFill/>
          </p:spPr>
          <p:txBody>
            <a:bodyPr wrap="none" rtlCol="0">
              <a:spAutoFit/>
            </a:bodyPr>
            <a:lstStyle/>
            <a:p>
              <a:r>
                <a:rPr lang="en-US" sz="2800" b="1" dirty="0" smtClean="0">
                  <a:latin typeface="Gill Sans"/>
                  <a:cs typeface="Gill Sans"/>
                </a:rPr>
                <a:t>^</a:t>
              </a:r>
              <a:endParaRPr lang="en-US" sz="2800" b="1" dirty="0">
                <a:latin typeface="Gill Sans"/>
                <a:cs typeface="Gill Sans"/>
              </a:endParaRPr>
            </a:p>
          </p:txBody>
        </p:sp>
        <p:cxnSp>
          <p:nvCxnSpPr>
            <p:cNvPr id="13" name="Straight Connector 12"/>
            <p:cNvCxnSpPr/>
            <p:nvPr/>
          </p:nvCxnSpPr>
          <p:spPr>
            <a:xfrm>
              <a:off x="7018593" y="2222378"/>
              <a:ext cx="1623647" cy="0"/>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8806909" y="2222378"/>
              <a:ext cx="1681118" cy="0"/>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10323360" y="1930532"/>
              <a:ext cx="421710" cy="523220"/>
            </a:xfrm>
            <a:prstGeom prst="rect">
              <a:avLst/>
            </a:prstGeom>
            <a:noFill/>
          </p:spPr>
          <p:txBody>
            <a:bodyPr wrap="none" rtlCol="0">
              <a:spAutoFit/>
            </a:bodyPr>
            <a:lstStyle/>
            <a:p>
              <a:r>
                <a:rPr lang="en-US" sz="2800" b="1" dirty="0" smtClean="0">
                  <a:latin typeface="Gill Sans"/>
                  <a:cs typeface="Gill Sans"/>
                </a:rPr>
                <a:t>^</a:t>
              </a:r>
              <a:endParaRPr lang="en-US" sz="2800" b="1" dirty="0">
                <a:latin typeface="Gill Sans"/>
                <a:cs typeface="Gill Sans"/>
              </a:endParaRPr>
            </a:p>
          </p:txBody>
        </p:sp>
        <p:cxnSp>
          <p:nvCxnSpPr>
            <p:cNvPr id="16" name="Straight Connector 15"/>
            <p:cNvCxnSpPr/>
            <p:nvPr/>
          </p:nvCxnSpPr>
          <p:spPr>
            <a:xfrm>
              <a:off x="10578747" y="2222378"/>
              <a:ext cx="1623333" cy="0"/>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8521280" y="1930532"/>
              <a:ext cx="421710" cy="523220"/>
            </a:xfrm>
            <a:prstGeom prst="rect">
              <a:avLst/>
            </a:prstGeom>
            <a:noFill/>
          </p:spPr>
          <p:txBody>
            <a:bodyPr wrap="none" rtlCol="0">
              <a:spAutoFit/>
            </a:bodyPr>
            <a:lstStyle/>
            <a:p>
              <a:r>
                <a:rPr lang="en-US" sz="2800" b="1" dirty="0" smtClean="0">
                  <a:latin typeface="Gill Sans"/>
                  <a:cs typeface="Gill Sans"/>
                </a:rPr>
                <a:t>^</a:t>
              </a:r>
              <a:endParaRPr lang="en-US" sz="2800" b="1" dirty="0">
                <a:latin typeface="Gill Sans"/>
                <a:cs typeface="Gill Sans"/>
              </a:endParaRPr>
            </a:p>
          </p:txBody>
        </p:sp>
      </p:grpSp>
      <p:sp>
        <p:nvSpPr>
          <p:cNvPr id="27" name="TextBox 26"/>
          <p:cNvSpPr txBox="1"/>
          <p:nvPr/>
        </p:nvSpPr>
        <p:spPr>
          <a:xfrm>
            <a:off x="845598" y="193289"/>
            <a:ext cx="1790474" cy="584776"/>
          </a:xfrm>
          <a:prstGeom prst="rect">
            <a:avLst/>
          </a:prstGeom>
          <a:noFill/>
        </p:spPr>
        <p:txBody>
          <a:bodyPr wrap="none" rtlCol="0">
            <a:spAutoFit/>
          </a:bodyPr>
          <a:lstStyle/>
          <a:p>
            <a:r>
              <a:rPr lang="en-US" sz="3200" b="1" dirty="0" smtClean="0">
                <a:latin typeface="Gill Sans"/>
                <a:cs typeface="Gill Sans"/>
              </a:rPr>
              <a:t>Phonics</a:t>
            </a:r>
            <a:endParaRPr lang="en-US" sz="3200" b="1" dirty="0">
              <a:latin typeface="Gill Sans"/>
              <a:cs typeface="Gill Sans"/>
            </a:endParaRPr>
          </a:p>
        </p:txBody>
      </p:sp>
      <p:sp>
        <p:nvSpPr>
          <p:cNvPr id="48" name="TextBox 47"/>
          <p:cNvSpPr txBox="1"/>
          <p:nvPr/>
        </p:nvSpPr>
        <p:spPr>
          <a:xfrm>
            <a:off x="613324" y="4996398"/>
            <a:ext cx="1692628" cy="369332"/>
          </a:xfrm>
          <a:prstGeom prst="rect">
            <a:avLst/>
          </a:prstGeom>
          <a:noFill/>
        </p:spPr>
        <p:txBody>
          <a:bodyPr wrap="none" rtlCol="0">
            <a:spAutoFit/>
          </a:bodyPr>
          <a:lstStyle/>
          <a:p>
            <a:r>
              <a:rPr lang="en-US" i="1" dirty="0" smtClean="0">
                <a:latin typeface="Gill Sans"/>
                <a:cs typeface="Gill Sans"/>
              </a:rPr>
              <a:t>RF:  homophones</a:t>
            </a:r>
            <a:endParaRPr lang="en-US" i="1" dirty="0">
              <a:latin typeface="Gill Sans"/>
              <a:cs typeface="Gill Sans"/>
            </a:endParaRPr>
          </a:p>
        </p:txBody>
      </p:sp>
      <p:sp>
        <p:nvSpPr>
          <p:cNvPr id="28" name="TextBox 27"/>
          <p:cNvSpPr txBox="1"/>
          <p:nvPr/>
        </p:nvSpPr>
        <p:spPr>
          <a:xfrm>
            <a:off x="892548" y="3076751"/>
            <a:ext cx="573294" cy="369332"/>
          </a:xfrm>
          <a:prstGeom prst="rect">
            <a:avLst/>
          </a:prstGeom>
          <a:noFill/>
        </p:spPr>
        <p:txBody>
          <a:bodyPr wrap="none" rtlCol="0">
            <a:spAutoFit/>
          </a:bodyPr>
          <a:lstStyle/>
          <a:p>
            <a:r>
              <a:rPr lang="en-US" b="1" dirty="0" smtClean="0">
                <a:latin typeface="Gill Sans"/>
                <a:cs typeface="Gill Sans"/>
              </a:rPr>
              <a:t>red</a:t>
            </a:r>
            <a:endParaRPr lang="en-US" b="1" dirty="0">
              <a:latin typeface="Gill Sans"/>
              <a:cs typeface="Gill Sans"/>
            </a:endParaRPr>
          </a:p>
        </p:txBody>
      </p:sp>
      <p:sp>
        <p:nvSpPr>
          <p:cNvPr id="49" name="TextBox 48"/>
          <p:cNvSpPr txBox="1"/>
          <p:nvPr/>
        </p:nvSpPr>
        <p:spPr>
          <a:xfrm>
            <a:off x="867420" y="3599971"/>
            <a:ext cx="705053" cy="369332"/>
          </a:xfrm>
          <a:prstGeom prst="rect">
            <a:avLst/>
          </a:prstGeom>
          <a:noFill/>
        </p:spPr>
        <p:txBody>
          <a:bodyPr wrap="none" rtlCol="0">
            <a:spAutoFit/>
          </a:bodyPr>
          <a:lstStyle/>
          <a:p>
            <a:r>
              <a:rPr lang="en-US" b="1" dirty="0" smtClean="0">
                <a:latin typeface="Gill Sans"/>
                <a:cs typeface="Gill Sans"/>
              </a:rPr>
              <a:t>read</a:t>
            </a:r>
            <a:endParaRPr lang="en-US" b="1" dirty="0">
              <a:latin typeface="Gill Sans"/>
              <a:cs typeface="Gill Sans"/>
            </a:endParaRPr>
          </a:p>
        </p:txBody>
      </p:sp>
      <p:sp>
        <p:nvSpPr>
          <p:cNvPr id="29" name="TextBox 28"/>
          <p:cNvSpPr txBox="1"/>
          <p:nvPr/>
        </p:nvSpPr>
        <p:spPr>
          <a:xfrm>
            <a:off x="2839472" y="3120800"/>
            <a:ext cx="636412" cy="369332"/>
          </a:xfrm>
          <a:prstGeom prst="rect">
            <a:avLst/>
          </a:prstGeom>
          <a:noFill/>
        </p:spPr>
        <p:txBody>
          <a:bodyPr wrap="none" rtlCol="0">
            <a:spAutoFit/>
          </a:bodyPr>
          <a:lstStyle/>
          <a:p>
            <a:r>
              <a:rPr lang="en-US" b="1" dirty="0" smtClean="0">
                <a:latin typeface="Gill Sans"/>
                <a:cs typeface="Gill Sans"/>
              </a:rPr>
              <a:t>sale</a:t>
            </a:r>
            <a:endParaRPr lang="en-US" b="1" dirty="0">
              <a:latin typeface="Gill Sans"/>
              <a:cs typeface="Gill Sans"/>
            </a:endParaRPr>
          </a:p>
        </p:txBody>
      </p:sp>
      <p:sp>
        <p:nvSpPr>
          <p:cNvPr id="30" name="TextBox 29"/>
          <p:cNvSpPr txBox="1"/>
          <p:nvPr/>
        </p:nvSpPr>
        <p:spPr>
          <a:xfrm>
            <a:off x="2867710" y="3599971"/>
            <a:ext cx="572730" cy="369332"/>
          </a:xfrm>
          <a:prstGeom prst="rect">
            <a:avLst/>
          </a:prstGeom>
          <a:noFill/>
        </p:spPr>
        <p:txBody>
          <a:bodyPr wrap="none" rtlCol="0">
            <a:spAutoFit/>
          </a:bodyPr>
          <a:lstStyle/>
          <a:p>
            <a:r>
              <a:rPr lang="en-US" b="1" dirty="0" smtClean="0">
                <a:latin typeface="Gill Sans"/>
                <a:cs typeface="Gill Sans"/>
              </a:rPr>
              <a:t>sail</a:t>
            </a:r>
            <a:endParaRPr lang="en-US" b="1" dirty="0">
              <a:latin typeface="Gill Sans"/>
              <a:cs typeface="Gill Sans"/>
            </a:endParaRPr>
          </a:p>
        </p:txBody>
      </p:sp>
      <p:sp>
        <p:nvSpPr>
          <p:cNvPr id="34" name="TextBox 33"/>
          <p:cNvSpPr txBox="1"/>
          <p:nvPr/>
        </p:nvSpPr>
        <p:spPr>
          <a:xfrm>
            <a:off x="4677142" y="3129210"/>
            <a:ext cx="402198" cy="369332"/>
          </a:xfrm>
          <a:prstGeom prst="rect">
            <a:avLst/>
          </a:prstGeom>
          <a:noFill/>
        </p:spPr>
        <p:txBody>
          <a:bodyPr wrap="none" rtlCol="0">
            <a:spAutoFit/>
          </a:bodyPr>
          <a:lstStyle/>
          <a:p>
            <a:r>
              <a:rPr lang="en-US" b="1" dirty="0" smtClean="0">
                <a:latin typeface="Gill Sans"/>
                <a:cs typeface="Gill Sans"/>
              </a:rPr>
              <a:t>in</a:t>
            </a:r>
            <a:endParaRPr lang="en-US" b="1" dirty="0">
              <a:latin typeface="Gill Sans"/>
              <a:cs typeface="Gill Sans"/>
            </a:endParaRPr>
          </a:p>
        </p:txBody>
      </p:sp>
      <p:sp>
        <p:nvSpPr>
          <p:cNvPr id="50" name="TextBox 49"/>
          <p:cNvSpPr txBox="1"/>
          <p:nvPr/>
        </p:nvSpPr>
        <p:spPr>
          <a:xfrm>
            <a:off x="4651912" y="3616793"/>
            <a:ext cx="549061" cy="369332"/>
          </a:xfrm>
          <a:prstGeom prst="rect">
            <a:avLst/>
          </a:prstGeom>
          <a:noFill/>
        </p:spPr>
        <p:txBody>
          <a:bodyPr wrap="none" rtlCol="0">
            <a:spAutoFit/>
          </a:bodyPr>
          <a:lstStyle/>
          <a:p>
            <a:r>
              <a:rPr lang="en-US" b="1" dirty="0" smtClean="0">
                <a:latin typeface="Gill Sans"/>
                <a:cs typeface="Gill Sans"/>
              </a:rPr>
              <a:t>inn</a:t>
            </a:r>
            <a:endParaRPr lang="en-US" b="1" dirty="0">
              <a:latin typeface="Gill Sans"/>
              <a:cs typeface="Gill Sans"/>
            </a:endParaRPr>
          </a:p>
        </p:txBody>
      </p:sp>
      <p:sp>
        <p:nvSpPr>
          <p:cNvPr id="52" name="TextBox 51"/>
          <p:cNvSpPr txBox="1"/>
          <p:nvPr/>
        </p:nvSpPr>
        <p:spPr>
          <a:xfrm>
            <a:off x="6443286" y="3129210"/>
            <a:ext cx="571603" cy="369332"/>
          </a:xfrm>
          <a:prstGeom prst="rect">
            <a:avLst/>
          </a:prstGeom>
          <a:noFill/>
        </p:spPr>
        <p:txBody>
          <a:bodyPr wrap="none" rtlCol="0">
            <a:spAutoFit/>
          </a:bodyPr>
          <a:lstStyle/>
          <a:p>
            <a:r>
              <a:rPr lang="en-US" b="1" dirty="0" smtClean="0">
                <a:latin typeface="Gill Sans"/>
                <a:cs typeface="Gill Sans"/>
              </a:rPr>
              <a:t>see</a:t>
            </a:r>
            <a:endParaRPr lang="en-US" b="1" dirty="0">
              <a:latin typeface="Gill Sans"/>
              <a:cs typeface="Gill Sans"/>
            </a:endParaRPr>
          </a:p>
        </p:txBody>
      </p:sp>
      <p:sp>
        <p:nvSpPr>
          <p:cNvPr id="53" name="TextBox 52"/>
          <p:cNvSpPr txBox="1"/>
          <p:nvPr/>
        </p:nvSpPr>
        <p:spPr>
          <a:xfrm>
            <a:off x="6418056" y="3616793"/>
            <a:ext cx="569387" cy="369332"/>
          </a:xfrm>
          <a:prstGeom prst="rect">
            <a:avLst/>
          </a:prstGeom>
          <a:noFill/>
        </p:spPr>
        <p:txBody>
          <a:bodyPr wrap="none" rtlCol="0">
            <a:spAutoFit/>
          </a:bodyPr>
          <a:lstStyle/>
          <a:p>
            <a:r>
              <a:rPr lang="en-US" b="1" dirty="0" smtClean="0">
                <a:latin typeface="Gill Sans"/>
                <a:cs typeface="Gill Sans"/>
              </a:rPr>
              <a:t>sea</a:t>
            </a:r>
            <a:endParaRPr lang="en-US" b="1" dirty="0">
              <a:latin typeface="Gill Sans"/>
              <a:cs typeface="Gill Sans"/>
            </a:endParaRPr>
          </a:p>
        </p:txBody>
      </p:sp>
      <p:grpSp>
        <p:nvGrpSpPr>
          <p:cNvPr id="51" name="Group 50"/>
          <p:cNvGrpSpPr/>
          <p:nvPr/>
        </p:nvGrpSpPr>
        <p:grpSpPr>
          <a:xfrm>
            <a:off x="5919339" y="3262846"/>
            <a:ext cx="6891397" cy="523220"/>
            <a:chOff x="5310683" y="1930532"/>
            <a:chExt cx="6891397" cy="523220"/>
          </a:xfrm>
        </p:grpSpPr>
        <p:cxnSp>
          <p:nvCxnSpPr>
            <p:cNvPr id="68" name="Straight Connector 67"/>
            <p:cNvCxnSpPr/>
            <p:nvPr/>
          </p:nvCxnSpPr>
          <p:spPr>
            <a:xfrm>
              <a:off x="5310683" y="2222378"/>
              <a:ext cx="1599293" cy="0"/>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9" name="TextBox 68"/>
            <p:cNvSpPr txBox="1"/>
            <p:nvPr/>
          </p:nvSpPr>
          <p:spPr>
            <a:xfrm>
              <a:off x="6778326" y="1930532"/>
              <a:ext cx="421710" cy="523220"/>
            </a:xfrm>
            <a:prstGeom prst="rect">
              <a:avLst/>
            </a:prstGeom>
            <a:noFill/>
          </p:spPr>
          <p:txBody>
            <a:bodyPr wrap="none" rtlCol="0">
              <a:spAutoFit/>
            </a:bodyPr>
            <a:lstStyle/>
            <a:p>
              <a:r>
                <a:rPr lang="en-US" sz="2800" b="1" dirty="0" smtClean="0">
                  <a:latin typeface="Gill Sans"/>
                  <a:cs typeface="Gill Sans"/>
                </a:rPr>
                <a:t>^</a:t>
              </a:r>
              <a:endParaRPr lang="en-US" sz="2800" b="1" dirty="0">
                <a:latin typeface="Gill Sans"/>
                <a:cs typeface="Gill Sans"/>
              </a:endParaRPr>
            </a:p>
          </p:txBody>
        </p:sp>
        <p:cxnSp>
          <p:nvCxnSpPr>
            <p:cNvPr id="70" name="Straight Connector 69"/>
            <p:cNvCxnSpPr/>
            <p:nvPr/>
          </p:nvCxnSpPr>
          <p:spPr>
            <a:xfrm>
              <a:off x="7018593" y="2222378"/>
              <a:ext cx="1623647" cy="0"/>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1" name="Straight Connector 70"/>
            <p:cNvCxnSpPr/>
            <p:nvPr/>
          </p:nvCxnSpPr>
          <p:spPr>
            <a:xfrm>
              <a:off x="8806909" y="2222378"/>
              <a:ext cx="1681118" cy="0"/>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72" name="TextBox 71"/>
            <p:cNvSpPr txBox="1"/>
            <p:nvPr/>
          </p:nvSpPr>
          <p:spPr>
            <a:xfrm>
              <a:off x="10323360" y="1930532"/>
              <a:ext cx="421710" cy="523220"/>
            </a:xfrm>
            <a:prstGeom prst="rect">
              <a:avLst/>
            </a:prstGeom>
            <a:noFill/>
          </p:spPr>
          <p:txBody>
            <a:bodyPr wrap="none" rtlCol="0">
              <a:spAutoFit/>
            </a:bodyPr>
            <a:lstStyle/>
            <a:p>
              <a:r>
                <a:rPr lang="en-US" sz="2800" b="1" dirty="0" smtClean="0">
                  <a:latin typeface="Gill Sans"/>
                  <a:cs typeface="Gill Sans"/>
                </a:rPr>
                <a:t>^</a:t>
              </a:r>
              <a:endParaRPr lang="en-US" sz="2800" b="1" dirty="0">
                <a:latin typeface="Gill Sans"/>
                <a:cs typeface="Gill Sans"/>
              </a:endParaRPr>
            </a:p>
          </p:txBody>
        </p:sp>
        <p:cxnSp>
          <p:nvCxnSpPr>
            <p:cNvPr id="73" name="Straight Connector 72"/>
            <p:cNvCxnSpPr/>
            <p:nvPr/>
          </p:nvCxnSpPr>
          <p:spPr>
            <a:xfrm>
              <a:off x="10578747" y="2222378"/>
              <a:ext cx="1623333" cy="0"/>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74" name="TextBox 73"/>
            <p:cNvSpPr txBox="1"/>
            <p:nvPr/>
          </p:nvSpPr>
          <p:spPr>
            <a:xfrm>
              <a:off x="8521280" y="1930532"/>
              <a:ext cx="421710" cy="523220"/>
            </a:xfrm>
            <a:prstGeom prst="rect">
              <a:avLst/>
            </a:prstGeom>
            <a:noFill/>
          </p:spPr>
          <p:txBody>
            <a:bodyPr wrap="none" rtlCol="0">
              <a:spAutoFit/>
            </a:bodyPr>
            <a:lstStyle/>
            <a:p>
              <a:r>
                <a:rPr lang="en-US" sz="2800" b="1" dirty="0" smtClean="0">
                  <a:latin typeface="Gill Sans"/>
                  <a:cs typeface="Gill Sans"/>
                </a:rPr>
                <a:t>^</a:t>
              </a:r>
              <a:endParaRPr lang="en-US" sz="2800" b="1" dirty="0">
                <a:latin typeface="Gill Sans"/>
                <a:cs typeface="Gill Sans"/>
              </a:endParaRPr>
            </a:p>
          </p:txBody>
        </p:sp>
      </p:grpSp>
      <p:sp>
        <p:nvSpPr>
          <p:cNvPr id="75" name="Rectangle 74"/>
          <p:cNvSpPr/>
          <p:nvPr/>
        </p:nvSpPr>
        <p:spPr>
          <a:xfrm>
            <a:off x="38448" y="1467274"/>
            <a:ext cx="9795239" cy="4127242"/>
          </a:xfrm>
          <a:prstGeom prst="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extBox 17"/>
          <p:cNvSpPr txBox="1"/>
          <p:nvPr/>
        </p:nvSpPr>
        <p:spPr>
          <a:xfrm>
            <a:off x="613324" y="1930623"/>
            <a:ext cx="1464839" cy="646331"/>
          </a:xfrm>
          <a:prstGeom prst="rect">
            <a:avLst/>
          </a:prstGeom>
          <a:noFill/>
        </p:spPr>
        <p:txBody>
          <a:bodyPr wrap="none" rtlCol="0">
            <a:spAutoFit/>
          </a:bodyPr>
          <a:lstStyle/>
          <a:p>
            <a:r>
              <a:rPr lang="en-US" b="1" dirty="0" smtClean="0">
                <a:latin typeface="Garamond"/>
                <a:cs typeface="Garamond"/>
              </a:rPr>
              <a:t>The flower is </a:t>
            </a:r>
          </a:p>
          <a:p>
            <a:r>
              <a:rPr lang="en-US" b="1" dirty="0" smtClean="0">
                <a:latin typeface="Garamond"/>
                <a:cs typeface="Garamond"/>
              </a:rPr>
              <a:t>a bright red.</a:t>
            </a:r>
            <a:endParaRPr lang="en-US" b="1" dirty="0">
              <a:latin typeface="Garamond"/>
              <a:cs typeface="Garamond"/>
            </a:endParaRPr>
          </a:p>
        </p:txBody>
      </p:sp>
      <p:sp>
        <p:nvSpPr>
          <p:cNvPr id="76" name="TextBox 75"/>
          <p:cNvSpPr txBox="1"/>
          <p:nvPr/>
        </p:nvSpPr>
        <p:spPr>
          <a:xfrm>
            <a:off x="605494" y="4084339"/>
            <a:ext cx="1565828" cy="646331"/>
          </a:xfrm>
          <a:prstGeom prst="rect">
            <a:avLst/>
          </a:prstGeom>
          <a:noFill/>
        </p:spPr>
        <p:txBody>
          <a:bodyPr wrap="none" rtlCol="0">
            <a:spAutoFit/>
          </a:bodyPr>
          <a:lstStyle/>
          <a:p>
            <a:r>
              <a:rPr lang="en-US" b="1" dirty="0" smtClean="0">
                <a:latin typeface="Garamond"/>
                <a:cs typeface="Garamond"/>
              </a:rPr>
              <a:t>I read the </a:t>
            </a:r>
          </a:p>
          <a:p>
            <a:r>
              <a:rPr lang="en-US" b="1" dirty="0" smtClean="0">
                <a:latin typeface="Garamond"/>
                <a:cs typeface="Garamond"/>
              </a:rPr>
              <a:t>mystery book.</a:t>
            </a:r>
            <a:endParaRPr lang="en-US" b="1" dirty="0">
              <a:latin typeface="Garamond"/>
              <a:cs typeface="Garamond"/>
            </a:endParaRPr>
          </a:p>
        </p:txBody>
      </p:sp>
      <p:sp>
        <p:nvSpPr>
          <p:cNvPr id="77" name="TextBox 76"/>
          <p:cNvSpPr txBox="1"/>
          <p:nvPr/>
        </p:nvSpPr>
        <p:spPr>
          <a:xfrm>
            <a:off x="2465019" y="1930623"/>
            <a:ext cx="1710725" cy="646331"/>
          </a:xfrm>
          <a:prstGeom prst="rect">
            <a:avLst/>
          </a:prstGeom>
          <a:noFill/>
        </p:spPr>
        <p:txBody>
          <a:bodyPr wrap="none" rtlCol="0">
            <a:spAutoFit/>
          </a:bodyPr>
          <a:lstStyle/>
          <a:p>
            <a:r>
              <a:rPr lang="en-US" b="1" dirty="0" smtClean="0">
                <a:latin typeface="Garamond"/>
                <a:cs typeface="Garamond"/>
              </a:rPr>
              <a:t>The skateboard</a:t>
            </a:r>
          </a:p>
          <a:p>
            <a:r>
              <a:rPr lang="en-US" b="1" dirty="0" smtClean="0">
                <a:latin typeface="Garamond"/>
                <a:cs typeface="Garamond"/>
              </a:rPr>
              <a:t>is on sale.</a:t>
            </a:r>
            <a:endParaRPr lang="en-US" b="1" dirty="0">
              <a:latin typeface="Garamond"/>
              <a:cs typeface="Garamond"/>
            </a:endParaRPr>
          </a:p>
        </p:txBody>
      </p:sp>
      <p:sp>
        <p:nvSpPr>
          <p:cNvPr id="78" name="TextBox 77"/>
          <p:cNvSpPr txBox="1"/>
          <p:nvPr/>
        </p:nvSpPr>
        <p:spPr>
          <a:xfrm>
            <a:off x="2440973" y="4084339"/>
            <a:ext cx="1569660" cy="923330"/>
          </a:xfrm>
          <a:prstGeom prst="rect">
            <a:avLst/>
          </a:prstGeom>
          <a:noFill/>
        </p:spPr>
        <p:txBody>
          <a:bodyPr wrap="none" rtlCol="0">
            <a:spAutoFit/>
          </a:bodyPr>
          <a:lstStyle/>
          <a:p>
            <a:r>
              <a:rPr lang="en-US" b="1" dirty="0" smtClean="0">
                <a:latin typeface="Garamond"/>
                <a:cs typeface="Garamond"/>
              </a:rPr>
              <a:t>Have you ever </a:t>
            </a:r>
          </a:p>
          <a:p>
            <a:r>
              <a:rPr lang="en-US" b="1" dirty="0" smtClean="0">
                <a:latin typeface="Garamond"/>
                <a:cs typeface="Garamond"/>
              </a:rPr>
              <a:t>sailed on the </a:t>
            </a:r>
          </a:p>
          <a:p>
            <a:r>
              <a:rPr lang="en-US" b="1" dirty="0" smtClean="0">
                <a:latin typeface="Garamond"/>
                <a:cs typeface="Garamond"/>
              </a:rPr>
              <a:t>ocean?</a:t>
            </a:r>
            <a:endParaRPr lang="en-US" b="1" dirty="0">
              <a:latin typeface="Garamond"/>
              <a:cs typeface="Garamond"/>
            </a:endParaRPr>
          </a:p>
        </p:txBody>
      </p:sp>
    </p:spTree>
    <p:extLst>
      <p:ext uri="{BB962C8B-B14F-4D97-AF65-F5344CB8AC3E}">
        <p14:creationId xmlns:p14="http://schemas.microsoft.com/office/powerpoint/2010/main" val="2432379532"/>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985934" y="1491919"/>
            <a:ext cx="6891397" cy="523220"/>
            <a:chOff x="5310683" y="1930532"/>
            <a:chExt cx="6891397" cy="523220"/>
          </a:xfrm>
        </p:grpSpPr>
        <p:cxnSp>
          <p:nvCxnSpPr>
            <p:cNvPr id="3" name="Straight Connector 2"/>
            <p:cNvCxnSpPr/>
            <p:nvPr/>
          </p:nvCxnSpPr>
          <p:spPr>
            <a:xfrm>
              <a:off x="5310683" y="2222378"/>
              <a:ext cx="1599293" cy="0"/>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6778326" y="1930532"/>
              <a:ext cx="421710" cy="523220"/>
            </a:xfrm>
            <a:prstGeom prst="rect">
              <a:avLst/>
            </a:prstGeom>
            <a:noFill/>
          </p:spPr>
          <p:txBody>
            <a:bodyPr wrap="none" rtlCol="0">
              <a:spAutoFit/>
            </a:bodyPr>
            <a:lstStyle/>
            <a:p>
              <a:r>
                <a:rPr lang="en-US" sz="2800" b="1" dirty="0" smtClean="0">
                  <a:latin typeface="Gill Sans"/>
                  <a:cs typeface="Gill Sans"/>
                </a:rPr>
                <a:t>^</a:t>
              </a:r>
              <a:endParaRPr lang="en-US" sz="2800" b="1" dirty="0">
                <a:latin typeface="Gill Sans"/>
                <a:cs typeface="Gill Sans"/>
              </a:endParaRPr>
            </a:p>
          </p:txBody>
        </p:sp>
        <p:cxnSp>
          <p:nvCxnSpPr>
            <p:cNvPr id="5" name="Straight Connector 4"/>
            <p:cNvCxnSpPr/>
            <p:nvPr/>
          </p:nvCxnSpPr>
          <p:spPr>
            <a:xfrm>
              <a:off x="7018593" y="2222378"/>
              <a:ext cx="1623647" cy="0"/>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8806909" y="2222378"/>
              <a:ext cx="1681118" cy="0"/>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10323360" y="1930532"/>
              <a:ext cx="421710" cy="523220"/>
            </a:xfrm>
            <a:prstGeom prst="rect">
              <a:avLst/>
            </a:prstGeom>
            <a:noFill/>
          </p:spPr>
          <p:txBody>
            <a:bodyPr wrap="none" rtlCol="0">
              <a:spAutoFit/>
            </a:bodyPr>
            <a:lstStyle/>
            <a:p>
              <a:r>
                <a:rPr lang="en-US" sz="2800" b="1" dirty="0" smtClean="0">
                  <a:latin typeface="Gill Sans"/>
                  <a:cs typeface="Gill Sans"/>
                </a:rPr>
                <a:t>^</a:t>
              </a:r>
              <a:endParaRPr lang="en-US" sz="2800" b="1" dirty="0">
                <a:latin typeface="Gill Sans"/>
                <a:cs typeface="Gill Sans"/>
              </a:endParaRPr>
            </a:p>
          </p:txBody>
        </p:sp>
        <p:cxnSp>
          <p:nvCxnSpPr>
            <p:cNvPr id="8" name="Straight Connector 7"/>
            <p:cNvCxnSpPr/>
            <p:nvPr/>
          </p:nvCxnSpPr>
          <p:spPr>
            <a:xfrm>
              <a:off x="10578747" y="2222378"/>
              <a:ext cx="1623333" cy="0"/>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8521280" y="1930532"/>
              <a:ext cx="421710" cy="523220"/>
            </a:xfrm>
            <a:prstGeom prst="rect">
              <a:avLst/>
            </a:prstGeom>
            <a:noFill/>
          </p:spPr>
          <p:txBody>
            <a:bodyPr wrap="none" rtlCol="0">
              <a:spAutoFit/>
            </a:bodyPr>
            <a:lstStyle/>
            <a:p>
              <a:r>
                <a:rPr lang="en-US" sz="2800" b="1" dirty="0" smtClean="0">
                  <a:latin typeface="Gill Sans"/>
                  <a:cs typeface="Gill Sans"/>
                </a:rPr>
                <a:t>^</a:t>
              </a:r>
              <a:endParaRPr lang="en-US" sz="2800" b="1" dirty="0">
                <a:latin typeface="Gill Sans"/>
                <a:cs typeface="Gill Sans"/>
              </a:endParaRPr>
            </a:p>
          </p:txBody>
        </p:sp>
      </p:grpSp>
      <p:grpSp>
        <p:nvGrpSpPr>
          <p:cNvPr id="10" name="Group 9"/>
          <p:cNvGrpSpPr/>
          <p:nvPr/>
        </p:nvGrpSpPr>
        <p:grpSpPr>
          <a:xfrm>
            <a:off x="985934" y="3025909"/>
            <a:ext cx="6891397" cy="523220"/>
            <a:chOff x="5310683" y="1930532"/>
            <a:chExt cx="6891397" cy="523220"/>
          </a:xfrm>
        </p:grpSpPr>
        <p:cxnSp>
          <p:nvCxnSpPr>
            <p:cNvPr id="11" name="Straight Connector 10"/>
            <p:cNvCxnSpPr/>
            <p:nvPr/>
          </p:nvCxnSpPr>
          <p:spPr>
            <a:xfrm>
              <a:off x="5310683" y="2222378"/>
              <a:ext cx="1599293" cy="0"/>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6778326" y="1930532"/>
              <a:ext cx="421710" cy="523220"/>
            </a:xfrm>
            <a:prstGeom prst="rect">
              <a:avLst/>
            </a:prstGeom>
            <a:noFill/>
          </p:spPr>
          <p:txBody>
            <a:bodyPr wrap="none" rtlCol="0">
              <a:spAutoFit/>
            </a:bodyPr>
            <a:lstStyle/>
            <a:p>
              <a:r>
                <a:rPr lang="en-US" sz="2800" b="1" dirty="0" smtClean="0">
                  <a:latin typeface="Gill Sans"/>
                  <a:cs typeface="Gill Sans"/>
                </a:rPr>
                <a:t>^</a:t>
              </a:r>
              <a:endParaRPr lang="en-US" sz="2800" b="1" dirty="0">
                <a:latin typeface="Gill Sans"/>
                <a:cs typeface="Gill Sans"/>
              </a:endParaRPr>
            </a:p>
          </p:txBody>
        </p:sp>
        <p:cxnSp>
          <p:nvCxnSpPr>
            <p:cNvPr id="13" name="Straight Connector 12"/>
            <p:cNvCxnSpPr/>
            <p:nvPr/>
          </p:nvCxnSpPr>
          <p:spPr>
            <a:xfrm>
              <a:off x="7018593" y="2222378"/>
              <a:ext cx="1623647" cy="0"/>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8806909" y="2222378"/>
              <a:ext cx="1681118" cy="0"/>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10323360" y="1930532"/>
              <a:ext cx="421710" cy="523220"/>
            </a:xfrm>
            <a:prstGeom prst="rect">
              <a:avLst/>
            </a:prstGeom>
            <a:noFill/>
          </p:spPr>
          <p:txBody>
            <a:bodyPr wrap="none" rtlCol="0">
              <a:spAutoFit/>
            </a:bodyPr>
            <a:lstStyle/>
            <a:p>
              <a:r>
                <a:rPr lang="en-US" sz="2800" b="1" dirty="0" smtClean="0">
                  <a:latin typeface="Gill Sans"/>
                  <a:cs typeface="Gill Sans"/>
                </a:rPr>
                <a:t>^</a:t>
              </a:r>
              <a:endParaRPr lang="en-US" sz="2800" b="1" dirty="0">
                <a:latin typeface="Gill Sans"/>
                <a:cs typeface="Gill Sans"/>
              </a:endParaRPr>
            </a:p>
          </p:txBody>
        </p:sp>
        <p:cxnSp>
          <p:nvCxnSpPr>
            <p:cNvPr id="16" name="Straight Connector 15"/>
            <p:cNvCxnSpPr/>
            <p:nvPr/>
          </p:nvCxnSpPr>
          <p:spPr>
            <a:xfrm>
              <a:off x="10578747" y="2222378"/>
              <a:ext cx="1623333" cy="0"/>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8521280" y="1930532"/>
              <a:ext cx="421710" cy="523220"/>
            </a:xfrm>
            <a:prstGeom prst="rect">
              <a:avLst/>
            </a:prstGeom>
            <a:noFill/>
          </p:spPr>
          <p:txBody>
            <a:bodyPr wrap="none" rtlCol="0">
              <a:spAutoFit/>
            </a:bodyPr>
            <a:lstStyle/>
            <a:p>
              <a:r>
                <a:rPr lang="en-US" sz="2800" b="1" dirty="0" smtClean="0">
                  <a:latin typeface="Gill Sans"/>
                  <a:cs typeface="Gill Sans"/>
                </a:rPr>
                <a:t>^</a:t>
              </a:r>
              <a:endParaRPr lang="en-US" sz="2800" b="1" dirty="0">
                <a:latin typeface="Gill Sans"/>
                <a:cs typeface="Gill Sans"/>
              </a:endParaRPr>
            </a:p>
          </p:txBody>
        </p:sp>
      </p:grpSp>
      <p:grpSp>
        <p:nvGrpSpPr>
          <p:cNvPr id="18" name="Group 17"/>
          <p:cNvGrpSpPr/>
          <p:nvPr/>
        </p:nvGrpSpPr>
        <p:grpSpPr>
          <a:xfrm>
            <a:off x="935407" y="4669194"/>
            <a:ext cx="6891397" cy="523220"/>
            <a:chOff x="5310683" y="1930532"/>
            <a:chExt cx="6891397" cy="523220"/>
          </a:xfrm>
        </p:grpSpPr>
        <p:cxnSp>
          <p:nvCxnSpPr>
            <p:cNvPr id="19" name="Straight Connector 18"/>
            <p:cNvCxnSpPr/>
            <p:nvPr/>
          </p:nvCxnSpPr>
          <p:spPr>
            <a:xfrm>
              <a:off x="5310683" y="2222378"/>
              <a:ext cx="1599293" cy="0"/>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6778326" y="1930532"/>
              <a:ext cx="421710" cy="523220"/>
            </a:xfrm>
            <a:prstGeom prst="rect">
              <a:avLst/>
            </a:prstGeom>
            <a:noFill/>
          </p:spPr>
          <p:txBody>
            <a:bodyPr wrap="none" rtlCol="0">
              <a:spAutoFit/>
            </a:bodyPr>
            <a:lstStyle/>
            <a:p>
              <a:r>
                <a:rPr lang="en-US" sz="2800" b="1" dirty="0" smtClean="0">
                  <a:latin typeface="Gill Sans"/>
                  <a:cs typeface="Gill Sans"/>
                </a:rPr>
                <a:t>^</a:t>
              </a:r>
              <a:endParaRPr lang="en-US" sz="2800" b="1" dirty="0">
                <a:latin typeface="Gill Sans"/>
                <a:cs typeface="Gill Sans"/>
              </a:endParaRPr>
            </a:p>
          </p:txBody>
        </p:sp>
        <p:cxnSp>
          <p:nvCxnSpPr>
            <p:cNvPr id="21" name="Straight Connector 20"/>
            <p:cNvCxnSpPr/>
            <p:nvPr/>
          </p:nvCxnSpPr>
          <p:spPr>
            <a:xfrm>
              <a:off x="7018593" y="2222378"/>
              <a:ext cx="1623647" cy="0"/>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8806909" y="2222378"/>
              <a:ext cx="1681118" cy="0"/>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10323360" y="1930532"/>
              <a:ext cx="421710" cy="523220"/>
            </a:xfrm>
            <a:prstGeom prst="rect">
              <a:avLst/>
            </a:prstGeom>
            <a:noFill/>
          </p:spPr>
          <p:txBody>
            <a:bodyPr wrap="none" rtlCol="0">
              <a:spAutoFit/>
            </a:bodyPr>
            <a:lstStyle/>
            <a:p>
              <a:r>
                <a:rPr lang="en-US" sz="2800" b="1" dirty="0" smtClean="0">
                  <a:latin typeface="Gill Sans"/>
                  <a:cs typeface="Gill Sans"/>
                </a:rPr>
                <a:t>^</a:t>
              </a:r>
              <a:endParaRPr lang="en-US" sz="2800" b="1" dirty="0">
                <a:latin typeface="Gill Sans"/>
                <a:cs typeface="Gill Sans"/>
              </a:endParaRPr>
            </a:p>
          </p:txBody>
        </p:sp>
        <p:cxnSp>
          <p:nvCxnSpPr>
            <p:cNvPr id="24" name="Straight Connector 23"/>
            <p:cNvCxnSpPr/>
            <p:nvPr/>
          </p:nvCxnSpPr>
          <p:spPr>
            <a:xfrm>
              <a:off x="10578747" y="2222378"/>
              <a:ext cx="1623333" cy="0"/>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25" name="TextBox 24"/>
            <p:cNvSpPr txBox="1"/>
            <p:nvPr/>
          </p:nvSpPr>
          <p:spPr>
            <a:xfrm>
              <a:off x="8521280" y="1930532"/>
              <a:ext cx="421710" cy="523220"/>
            </a:xfrm>
            <a:prstGeom prst="rect">
              <a:avLst/>
            </a:prstGeom>
            <a:noFill/>
          </p:spPr>
          <p:txBody>
            <a:bodyPr wrap="none" rtlCol="0">
              <a:spAutoFit/>
            </a:bodyPr>
            <a:lstStyle/>
            <a:p>
              <a:r>
                <a:rPr lang="en-US" sz="2800" b="1" dirty="0" smtClean="0">
                  <a:latin typeface="Gill Sans"/>
                  <a:cs typeface="Gill Sans"/>
                </a:rPr>
                <a:t>^</a:t>
              </a:r>
              <a:endParaRPr lang="en-US" sz="2800" b="1" dirty="0">
                <a:latin typeface="Gill Sans"/>
                <a:cs typeface="Gill Sans"/>
              </a:endParaRPr>
            </a:p>
          </p:txBody>
        </p:sp>
      </p:grpSp>
      <p:sp>
        <p:nvSpPr>
          <p:cNvPr id="27" name="TextBox 26"/>
          <p:cNvSpPr txBox="1"/>
          <p:nvPr/>
        </p:nvSpPr>
        <p:spPr>
          <a:xfrm>
            <a:off x="845598" y="193289"/>
            <a:ext cx="1265691" cy="584776"/>
          </a:xfrm>
          <a:prstGeom prst="rect">
            <a:avLst/>
          </a:prstGeom>
          <a:noFill/>
        </p:spPr>
        <p:txBody>
          <a:bodyPr wrap="none" rtlCol="0">
            <a:spAutoFit/>
          </a:bodyPr>
          <a:lstStyle/>
          <a:p>
            <a:r>
              <a:rPr lang="en-US" sz="3200" b="1" dirty="0" smtClean="0">
                <a:latin typeface="Gill Sans"/>
                <a:cs typeface="Gill Sans"/>
              </a:rPr>
              <a:t>Math</a:t>
            </a:r>
            <a:endParaRPr lang="en-US" sz="3200" b="1" dirty="0">
              <a:latin typeface="Gill Sans"/>
              <a:cs typeface="Gill Sans"/>
            </a:endParaRPr>
          </a:p>
        </p:txBody>
      </p:sp>
      <p:sp>
        <p:nvSpPr>
          <p:cNvPr id="26" name="TextBox 25"/>
          <p:cNvSpPr txBox="1"/>
          <p:nvPr/>
        </p:nvSpPr>
        <p:spPr>
          <a:xfrm>
            <a:off x="1323977" y="1369123"/>
            <a:ext cx="386644" cy="369332"/>
          </a:xfrm>
          <a:prstGeom prst="rect">
            <a:avLst/>
          </a:prstGeom>
          <a:noFill/>
        </p:spPr>
        <p:txBody>
          <a:bodyPr wrap="none" rtlCol="0">
            <a:spAutoFit/>
          </a:bodyPr>
          <a:lstStyle/>
          <a:p>
            <a:r>
              <a:rPr lang="en-US" b="1" dirty="0" smtClean="0">
                <a:latin typeface="Gill Sans"/>
                <a:cs typeface="Gill Sans"/>
              </a:rPr>
              <a:t>.1</a:t>
            </a:r>
            <a:endParaRPr lang="en-US" b="1" dirty="0">
              <a:latin typeface="Gill Sans"/>
              <a:cs typeface="Gill Sans"/>
            </a:endParaRPr>
          </a:p>
        </p:txBody>
      </p:sp>
      <p:sp>
        <p:nvSpPr>
          <p:cNvPr id="28" name="TextBox 27"/>
          <p:cNvSpPr txBox="1"/>
          <p:nvPr/>
        </p:nvSpPr>
        <p:spPr>
          <a:xfrm>
            <a:off x="1260930" y="1900558"/>
            <a:ext cx="644077" cy="369332"/>
          </a:xfrm>
          <a:prstGeom prst="rect">
            <a:avLst/>
          </a:prstGeom>
          <a:noFill/>
        </p:spPr>
        <p:txBody>
          <a:bodyPr wrap="none" rtlCol="0">
            <a:spAutoFit/>
          </a:bodyPr>
          <a:lstStyle/>
          <a:p>
            <a:r>
              <a:rPr lang="en-US" b="1" dirty="0" smtClean="0">
                <a:latin typeface="Gill Sans"/>
                <a:cs typeface="Gill Sans"/>
              </a:rPr>
              <a:t>10%</a:t>
            </a:r>
            <a:endParaRPr lang="en-US" b="1" dirty="0">
              <a:latin typeface="Gill Sans"/>
              <a:cs typeface="Gill Sans"/>
            </a:endParaRPr>
          </a:p>
        </p:txBody>
      </p:sp>
      <p:sp>
        <p:nvSpPr>
          <p:cNvPr id="48" name="TextBox 47"/>
          <p:cNvSpPr txBox="1"/>
          <p:nvPr/>
        </p:nvSpPr>
        <p:spPr>
          <a:xfrm>
            <a:off x="3287426" y="1369123"/>
            <a:ext cx="386644" cy="369332"/>
          </a:xfrm>
          <a:prstGeom prst="rect">
            <a:avLst/>
          </a:prstGeom>
          <a:noFill/>
        </p:spPr>
        <p:txBody>
          <a:bodyPr wrap="none" rtlCol="0">
            <a:spAutoFit/>
          </a:bodyPr>
          <a:lstStyle/>
          <a:p>
            <a:r>
              <a:rPr lang="en-US" b="1" dirty="0" smtClean="0">
                <a:latin typeface="Gill Sans"/>
                <a:cs typeface="Gill Sans"/>
              </a:rPr>
              <a:t>.2</a:t>
            </a:r>
            <a:endParaRPr lang="en-US" b="1" dirty="0">
              <a:latin typeface="Gill Sans"/>
              <a:cs typeface="Gill Sans"/>
            </a:endParaRPr>
          </a:p>
        </p:txBody>
      </p:sp>
      <p:sp>
        <p:nvSpPr>
          <p:cNvPr id="49" name="TextBox 48"/>
          <p:cNvSpPr txBox="1"/>
          <p:nvPr/>
        </p:nvSpPr>
        <p:spPr>
          <a:xfrm>
            <a:off x="4980676" y="1369123"/>
            <a:ext cx="386644" cy="369332"/>
          </a:xfrm>
          <a:prstGeom prst="rect">
            <a:avLst/>
          </a:prstGeom>
          <a:noFill/>
        </p:spPr>
        <p:txBody>
          <a:bodyPr wrap="none" rtlCol="0">
            <a:spAutoFit/>
          </a:bodyPr>
          <a:lstStyle/>
          <a:p>
            <a:r>
              <a:rPr lang="en-US" b="1" dirty="0" smtClean="0">
                <a:latin typeface="Gill Sans"/>
                <a:cs typeface="Gill Sans"/>
              </a:rPr>
              <a:t>.3</a:t>
            </a:r>
            <a:endParaRPr lang="en-US" b="1" dirty="0">
              <a:latin typeface="Gill Sans"/>
              <a:cs typeface="Gill Sans"/>
            </a:endParaRPr>
          </a:p>
        </p:txBody>
      </p:sp>
      <p:sp>
        <p:nvSpPr>
          <p:cNvPr id="50" name="TextBox 49"/>
          <p:cNvSpPr txBox="1"/>
          <p:nvPr/>
        </p:nvSpPr>
        <p:spPr>
          <a:xfrm>
            <a:off x="3170339" y="1900558"/>
            <a:ext cx="644077" cy="369332"/>
          </a:xfrm>
          <a:prstGeom prst="rect">
            <a:avLst/>
          </a:prstGeom>
          <a:noFill/>
        </p:spPr>
        <p:txBody>
          <a:bodyPr wrap="none" rtlCol="0">
            <a:spAutoFit/>
          </a:bodyPr>
          <a:lstStyle/>
          <a:p>
            <a:r>
              <a:rPr lang="en-US" b="1" dirty="0">
                <a:latin typeface="Gill Sans"/>
                <a:cs typeface="Gill Sans"/>
              </a:rPr>
              <a:t>2</a:t>
            </a:r>
            <a:r>
              <a:rPr lang="en-US" b="1" dirty="0" smtClean="0">
                <a:latin typeface="Gill Sans"/>
                <a:cs typeface="Gill Sans"/>
              </a:rPr>
              <a:t>0%</a:t>
            </a:r>
            <a:endParaRPr lang="en-US" b="1" dirty="0">
              <a:latin typeface="Gill Sans"/>
              <a:cs typeface="Gill Sans"/>
            </a:endParaRPr>
          </a:p>
        </p:txBody>
      </p:sp>
      <p:sp>
        <p:nvSpPr>
          <p:cNvPr id="51" name="TextBox 50"/>
          <p:cNvSpPr txBox="1"/>
          <p:nvPr/>
        </p:nvSpPr>
        <p:spPr>
          <a:xfrm>
            <a:off x="4854582" y="1900558"/>
            <a:ext cx="644077" cy="369332"/>
          </a:xfrm>
          <a:prstGeom prst="rect">
            <a:avLst/>
          </a:prstGeom>
          <a:noFill/>
        </p:spPr>
        <p:txBody>
          <a:bodyPr wrap="none" rtlCol="0">
            <a:spAutoFit/>
          </a:bodyPr>
          <a:lstStyle/>
          <a:p>
            <a:r>
              <a:rPr lang="en-US" b="1" dirty="0" smtClean="0">
                <a:latin typeface="Gill Sans"/>
                <a:cs typeface="Gill Sans"/>
              </a:rPr>
              <a:t>30%</a:t>
            </a:r>
            <a:endParaRPr lang="en-US" b="1" dirty="0">
              <a:latin typeface="Gill Sans"/>
              <a:cs typeface="Gill Sans"/>
            </a:endParaRPr>
          </a:p>
        </p:txBody>
      </p:sp>
    </p:spTree>
    <p:extLst>
      <p:ext uri="{BB962C8B-B14F-4D97-AF65-F5344CB8AC3E}">
        <p14:creationId xmlns:p14="http://schemas.microsoft.com/office/powerpoint/2010/main" val="1108258213"/>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40"/>
          <p:cNvPicPr>
            <a:picLocks noChangeAspect="1"/>
          </p:cNvPicPr>
          <p:nvPr/>
        </p:nvPicPr>
        <p:blipFill>
          <a:blip r:embed="rId3"/>
          <a:stretch>
            <a:fillRect/>
          </a:stretch>
        </p:blipFill>
        <p:spPr>
          <a:xfrm>
            <a:off x="4171016" y="2926305"/>
            <a:ext cx="1191938" cy="1034668"/>
          </a:xfrm>
          <a:prstGeom prst="rect">
            <a:avLst/>
          </a:prstGeom>
        </p:spPr>
      </p:pic>
      <p:sp>
        <p:nvSpPr>
          <p:cNvPr id="11" name="Rectangle 10"/>
          <p:cNvSpPr/>
          <p:nvPr/>
        </p:nvSpPr>
        <p:spPr>
          <a:xfrm>
            <a:off x="207117" y="97025"/>
            <a:ext cx="1809785" cy="523220"/>
          </a:xfrm>
          <a:prstGeom prst="rect">
            <a:avLst/>
          </a:prstGeom>
        </p:spPr>
        <p:txBody>
          <a:bodyPr wrap="none">
            <a:spAutoFit/>
          </a:bodyPr>
          <a:lstStyle/>
          <a:p>
            <a:r>
              <a:rPr lang="en-US" sz="2800" b="1" dirty="0" smtClean="0">
                <a:latin typeface="Gill Sans"/>
                <a:cs typeface="Gill Sans"/>
              </a:rPr>
              <a:t>Qualities</a:t>
            </a:r>
            <a:endParaRPr lang="en-US" sz="2800" b="1" dirty="0">
              <a:latin typeface="Gill Sans"/>
              <a:cs typeface="Gill Sans"/>
            </a:endParaRPr>
          </a:p>
        </p:txBody>
      </p:sp>
      <p:sp>
        <p:nvSpPr>
          <p:cNvPr id="12" name="Oval 11"/>
          <p:cNvSpPr/>
          <p:nvPr/>
        </p:nvSpPr>
        <p:spPr>
          <a:xfrm>
            <a:off x="4019552" y="2879920"/>
            <a:ext cx="1463835" cy="1338061"/>
          </a:xfrm>
          <a:prstGeom prst="ellipse">
            <a:avLst/>
          </a:prstGeom>
          <a:noFill/>
          <a:ln w="28575" cmpd="sng">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Oval 12"/>
          <p:cNvSpPr/>
          <p:nvPr/>
        </p:nvSpPr>
        <p:spPr>
          <a:xfrm>
            <a:off x="6000311" y="1568465"/>
            <a:ext cx="1196951" cy="1094108"/>
          </a:xfrm>
          <a:prstGeom prst="ellipse">
            <a:avLst/>
          </a:prstGeom>
          <a:noFill/>
          <a:ln w="28575" cmpd="sng">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Oval 13"/>
          <p:cNvSpPr/>
          <p:nvPr/>
        </p:nvSpPr>
        <p:spPr>
          <a:xfrm>
            <a:off x="6453920" y="3670927"/>
            <a:ext cx="1196951" cy="1094108"/>
          </a:xfrm>
          <a:prstGeom prst="ellipse">
            <a:avLst/>
          </a:prstGeom>
          <a:noFill/>
          <a:ln w="28575" cmpd="sng">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Oval 14"/>
          <p:cNvSpPr/>
          <p:nvPr/>
        </p:nvSpPr>
        <p:spPr>
          <a:xfrm>
            <a:off x="4518522" y="5167630"/>
            <a:ext cx="1196951" cy="1094108"/>
          </a:xfrm>
          <a:prstGeom prst="ellipse">
            <a:avLst/>
          </a:prstGeom>
          <a:noFill/>
          <a:ln w="28575" cmpd="sng">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Oval 15"/>
          <p:cNvSpPr/>
          <p:nvPr/>
        </p:nvSpPr>
        <p:spPr>
          <a:xfrm>
            <a:off x="2105177" y="4290772"/>
            <a:ext cx="1196951" cy="1094108"/>
          </a:xfrm>
          <a:prstGeom prst="ellipse">
            <a:avLst/>
          </a:prstGeom>
          <a:noFill/>
          <a:ln w="28575" cmpd="sng">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Oval 16"/>
          <p:cNvSpPr/>
          <p:nvPr/>
        </p:nvSpPr>
        <p:spPr>
          <a:xfrm>
            <a:off x="1742290" y="1785812"/>
            <a:ext cx="1196951" cy="1094108"/>
          </a:xfrm>
          <a:prstGeom prst="ellipse">
            <a:avLst/>
          </a:prstGeom>
          <a:noFill/>
          <a:ln w="28575" cmpd="sng">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Oval 17"/>
          <p:cNvSpPr/>
          <p:nvPr/>
        </p:nvSpPr>
        <p:spPr>
          <a:xfrm>
            <a:off x="3632327" y="620245"/>
            <a:ext cx="1196951" cy="1094108"/>
          </a:xfrm>
          <a:prstGeom prst="ellipse">
            <a:avLst/>
          </a:prstGeom>
          <a:noFill/>
          <a:ln w="28575" cmpd="sng">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6" name="Straight Connector 5"/>
          <p:cNvCxnSpPr/>
          <p:nvPr/>
        </p:nvCxnSpPr>
        <p:spPr>
          <a:xfrm flipH="1">
            <a:off x="5224065" y="2418914"/>
            <a:ext cx="884535" cy="632903"/>
          </a:xfrm>
          <a:prstGeom prst="line">
            <a:avLst/>
          </a:prstGeom>
          <a:ln w="28575"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flipV="1">
            <a:off x="5483387" y="3716724"/>
            <a:ext cx="970533" cy="289603"/>
          </a:xfrm>
          <a:prstGeom prst="line">
            <a:avLst/>
          </a:prstGeom>
          <a:ln w="28575"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flipH="1">
            <a:off x="3211406" y="3901529"/>
            <a:ext cx="884535" cy="632903"/>
          </a:xfrm>
          <a:prstGeom prst="line">
            <a:avLst/>
          </a:prstGeom>
          <a:ln w="28575"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a:stCxn id="15" idx="0"/>
          </p:cNvCxnSpPr>
          <p:nvPr/>
        </p:nvCxnSpPr>
        <p:spPr>
          <a:xfrm flipH="1" flipV="1">
            <a:off x="4857072" y="4217982"/>
            <a:ext cx="259926" cy="949648"/>
          </a:xfrm>
          <a:prstGeom prst="line">
            <a:avLst/>
          </a:prstGeom>
          <a:ln w="28575"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a:endCxn id="17" idx="5"/>
          </p:cNvCxnSpPr>
          <p:nvPr/>
        </p:nvCxnSpPr>
        <p:spPr>
          <a:xfrm flipH="1" flipV="1">
            <a:off x="2763952" y="2719692"/>
            <a:ext cx="1331990" cy="488461"/>
          </a:xfrm>
          <a:prstGeom prst="line">
            <a:avLst/>
          </a:prstGeom>
          <a:ln w="28575"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a:off x="4354646" y="1714353"/>
            <a:ext cx="267272" cy="1165567"/>
          </a:xfrm>
          <a:prstGeom prst="line">
            <a:avLst/>
          </a:prstGeom>
          <a:ln w="2857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4" name="TextBox 33"/>
          <p:cNvSpPr txBox="1"/>
          <p:nvPr/>
        </p:nvSpPr>
        <p:spPr>
          <a:xfrm>
            <a:off x="1742290" y="2091689"/>
            <a:ext cx="1033606" cy="369332"/>
          </a:xfrm>
          <a:prstGeom prst="rect">
            <a:avLst/>
          </a:prstGeom>
          <a:noFill/>
        </p:spPr>
        <p:txBody>
          <a:bodyPr wrap="none" rtlCol="0">
            <a:spAutoFit/>
          </a:bodyPr>
          <a:lstStyle/>
          <a:p>
            <a:r>
              <a:rPr lang="en-US" dirty="0" smtClean="0"/>
              <a:t>adjective</a:t>
            </a:r>
            <a:endParaRPr lang="en-US" dirty="0"/>
          </a:p>
        </p:txBody>
      </p:sp>
      <p:sp>
        <p:nvSpPr>
          <p:cNvPr id="35" name="TextBox 34"/>
          <p:cNvSpPr txBox="1"/>
          <p:nvPr/>
        </p:nvSpPr>
        <p:spPr>
          <a:xfrm>
            <a:off x="3795672" y="964318"/>
            <a:ext cx="1033606" cy="369332"/>
          </a:xfrm>
          <a:prstGeom prst="rect">
            <a:avLst/>
          </a:prstGeom>
          <a:noFill/>
        </p:spPr>
        <p:txBody>
          <a:bodyPr wrap="none" rtlCol="0">
            <a:spAutoFit/>
          </a:bodyPr>
          <a:lstStyle/>
          <a:p>
            <a:r>
              <a:rPr lang="en-US" dirty="0" smtClean="0"/>
              <a:t>adjective</a:t>
            </a:r>
            <a:endParaRPr lang="en-US" dirty="0"/>
          </a:p>
        </p:txBody>
      </p:sp>
      <p:sp>
        <p:nvSpPr>
          <p:cNvPr id="36" name="TextBox 35"/>
          <p:cNvSpPr txBox="1"/>
          <p:nvPr/>
        </p:nvSpPr>
        <p:spPr>
          <a:xfrm>
            <a:off x="6161209" y="1873274"/>
            <a:ext cx="1033606" cy="369332"/>
          </a:xfrm>
          <a:prstGeom prst="rect">
            <a:avLst/>
          </a:prstGeom>
          <a:noFill/>
        </p:spPr>
        <p:txBody>
          <a:bodyPr wrap="none" rtlCol="0">
            <a:spAutoFit/>
          </a:bodyPr>
          <a:lstStyle/>
          <a:p>
            <a:r>
              <a:rPr lang="en-US" dirty="0" smtClean="0"/>
              <a:t>adjective</a:t>
            </a:r>
            <a:endParaRPr lang="en-US" dirty="0"/>
          </a:p>
        </p:txBody>
      </p:sp>
      <p:sp>
        <p:nvSpPr>
          <p:cNvPr id="37" name="TextBox 36"/>
          <p:cNvSpPr txBox="1"/>
          <p:nvPr/>
        </p:nvSpPr>
        <p:spPr>
          <a:xfrm>
            <a:off x="6453920" y="4033316"/>
            <a:ext cx="1033606" cy="369332"/>
          </a:xfrm>
          <a:prstGeom prst="rect">
            <a:avLst/>
          </a:prstGeom>
          <a:noFill/>
        </p:spPr>
        <p:txBody>
          <a:bodyPr wrap="none" rtlCol="0">
            <a:spAutoFit/>
          </a:bodyPr>
          <a:lstStyle/>
          <a:p>
            <a:r>
              <a:rPr lang="en-US" dirty="0" smtClean="0"/>
              <a:t>adjective</a:t>
            </a:r>
            <a:endParaRPr lang="en-US" dirty="0"/>
          </a:p>
        </p:txBody>
      </p:sp>
      <p:sp>
        <p:nvSpPr>
          <p:cNvPr id="38" name="TextBox 37"/>
          <p:cNvSpPr txBox="1"/>
          <p:nvPr/>
        </p:nvSpPr>
        <p:spPr>
          <a:xfrm>
            <a:off x="4600195" y="5514901"/>
            <a:ext cx="1033606" cy="369332"/>
          </a:xfrm>
          <a:prstGeom prst="rect">
            <a:avLst/>
          </a:prstGeom>
          <a:noFill/>
        </p:spPr>
        <p:txBody>
          <a:bodyPr wrap="none" rtlCol="0">
            <a:spAutoFit/>
          </a:bodyPr>
          <a:lstStyle/>
          <a:p>
            <a:r>
              <a:rPr lang="en-US" dirty="0" smtClean="0"/>
              <a:t>adjective</a:t>
            </a:r>
            <a:endParaRPr lang="en-US" dirty="0"/>
          </a:p>
        </p:txBody>
      </p:sp>
      <p:sp>
        <p:nvSpPr>
          <p:cNvPr id="39" name="TextBox 38"/>
          <p:cNvSpPr txBox="1"/>
          <p:nvPr/>
        </p:nvSpPr>
        <p:spPr>
          <a:xfrm>
            <a:off x="2177800" y="4580369"/>
            <a:ext cx="1033606" cy="369332"/>
          </a:xfrm>
          <a:prstGeom prst="rect">
            <a:avLst/>
          </a:prstGeom>
          <a:noFill/>
        </p:spPr>
        <p:txBody>
          <a:bodyPr wrap="none" rtlCol="0">
            <a:spAutoFit/>
          </a:bodyPr>
          <a:lstStyle/>
          <a:p>
            <a:r>
              <a:rPr lang="en-US" dirty="0" smtClean="0"/>
              <a:t>adjective</a:t>
            </a:r>
            <a:endParaRPr lang="en-US" dirty="0"/>
          </a:p>
        </p:txBody>
      </p:sp>
    </p:spTree>
    <p:extLst>
      <p:ext uri="{BB962C8B-B14F-4D97-AF65-F5344CB8AC3E}">
        <p14:creationId xmlns:p14="http://schemas.microsoft.com/office/powerpoint/2010/main" val="1020044768"/>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207117" y="97025"/>
            <a:ext cx="1641119" cy="523220"/>
          </a:xfrm>
          <a:prstGeom prst="rect">
            <a:avLst/>
          </a:prstGeom>
        </p:spPr>
        <p:txBody>
          <a:bodyPr wrap="none">
            <a:spAutoFit/>
          </a:bodyPr>
          <a:lstStyle/>
          <a:p>
            <a:r>
              <a:rPr lang="en-US" sz="2800" b="1" dirty="0" smtClean="0">
                <a:latin typeface="Gill Sans"/>
                <a:cs typeface="Gill Sans"/>
              </a:rPr>
              <a:t>Student</a:t>
            </a:r>
            <a:endParaRPr lang="en-US" sz="2800" b="1" dirty="0">
              <a:latin typeface="Gill Sans"/>
              <a:cs typeface="Gill Sans"/>
            </a:endParaRPr>
          </a:p>
        </p:txBody>
      </p:sp>
      <p:sp>
        <p:nvSpPr>
          <p:cNvPr id="12" name="Oval 11"/>
          <p:cNvSpPr/>
          <p:nvPr/>
        </p:nvSpPr>
        <p:spPr>
          <a:xfrm>
            <a:off x="4019552" y="2879920"/>
            <a:ext cx="1463835" cy="1338061"/>
          </a:xfrm>
          <a:prstGeom prst="ellipse">
            <a:avLst/>
          </a:prstGeom>
          <a:noFill/>
          <a:ln w="28575" cmpd="sng">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Oval 12"/>
          <p:cNvSpPr/>
          <p:nvPr/>
        </p:nvSpPr>
        <p:spPr>
          <a:xfrm>
            <a:off x="6000311" y="1568465"/>
            <a:ext cx="1196951" cy="1094108"/>
          </a:xfrm>
          <a:prstGeom prst="ellipse">
            <a:avLst/>
          </a:prstGeom>
          <a:noFill/>
          <a:ln w="28575" cmpd="sng">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Oval 13"/>
          <p:cNvSpPr/>
          <p:nvPr/>
        </p:nvSpPr>
        <p:spPr>
          <a:xfrm>
            <a:off x="6453920" y="3670927"/>
            <a:ext cx="1196951" cy="1094108"/>
          </a:xfrm>
          <a:prstGeom prst="ellipse">
            <a:avLst/>
          </a:prstGeom>
          <a:noFill/>
          <a:ln w="28575" cmpd="sng">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Oval 14"/>
          <p:cNvSpPr/>
          <p:nvPr/>
        </p:nvSpPr>
        <p:spPr>
          <a:xfrm>
            <a:off x="4518522" y="5167630"/>
            <a:ext cx="1196951" cy="1094108"/>
          </a:xfrm>
          <a:prstGeom prst="ellipse">
            <a:avLst/>
          </a:prstGeom>
          <a:noFill/>
          <a:ln w="28575" cmpd="sng">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Oval 15"/>
          <p:cNvSpPr/>
          <p:nvPr/>
        </p:nvSpPr>
        <p:spPr>
          <a:xfrm>
            <a:off x="2105177" y="4290772"/>
            <a:ext cx="1196951" cy="1094108"/>
          </a:xfrm>
          <a:prstGeom prst="ellipse">
            <a:avLst/>
          </a:prstGeom>
          <a:noFill/>
          <a:ln w="28575" cmpd="sng">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Oval 16"/>
          <p:cNvSpPr/>
          <p:nvPr/>
        </p:nvSpPr>
        <p:spPr>
          <a:xfrm>
            <a:off x="1742290" y="1785812"/>
            <a:ext cx="1196951" cy="1094108"/>
          </a:xfrm>
          <a:prstGeom prst="ellipse">
            <a:avLst/>
          </a:prstGeom>
          <a:noFill/>
          <a:ln w="28575" cmpd="sng">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Oval 17"/>
          <p:cNvSpPr/>
          <p:nvPr/>
        </p:nvSpPr>
        <p:spPr>
          <a:xfrm>
            <a:off x="3632327" y="620245"/>
            <a:ext cx="1196951" cy="1094108"/>
          </a:xfrm>
          <a:prstGeom prst="ellipse">
            <a:avLst/>
          </a:prstGeom>
          <a:noFill/>
          <a:ln w="28575" cmpd="sng">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6" name="Straight Connector 5"/>
          <p:cNvCxnSpPr/>
          <p:nvPr/>
        </p:nvCxnSpPr>
        <p:spPr>
          <a:xfrm flipH="1">
            <a:off x="5224065" y="2418914"/>
            <a:ext cx="884535" cy="632903"/>
          </a:xfrm>
          <a:prstGeom prst="line">
            <a:avLst/>
          </a:prstGeom>
          <a:ln w="28575"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flipV="1">
            <a:off x="5483387" y="3716724"/>
            <a:ext cx="970533" cy="289603"/>
          </a:xfrm>
          <a:prstGeom prst="line">
            <a:avLst/>
          </a:prstGeom>
          <a:ln w="28575"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flipH="1">
            <a:off x="3211406" y="3901529"/>
            <a:ext cx="884535" cy="632903"/>
          </a:xfrm>
          <a:prstGeom prst="line">
            <a:avLst/>
          </a:prstGeom>
          <a:ln w="28575"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a:stCxn id="15" idx="0"/>
          </p:cNvCxnSpPr>
          <p:nvPr/>
        </p:nvCxnSpPr>
        <p:spPr>
          <a:xfrm flipH="1" flipV="1">
            <a:off x="4857072" y="4217982"/>
            <a:ext cx="259926" cy="949648"/>
          </a:xfrm>
          <a:prstGeom prst="line">
            <a:avLst/>
          </a:prstGeom>
          <a:ln w="28575"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a:endCxn id="17" idx="5"/>
          </p:cNvCxnSpPr>
          <p:nvPr/>
        </p:nvCxnSpPr>
        <p:spPr>
          <a:xfrm flipH="1" flipV="1">
            <a:off x="2763952" y="2719692"/>
            <a:ext cx="1331990" cy="488461"/>
          </a:xfrm>
          <a:prstGeom prst="line">
            <a:avLst/>
          </a:prstGeom>
          <a:ln w="28575"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a:off x="4354646" y="1714353"/>
            <a:ext cx="267272" cy="1165567"/>
          </a:xfrm>
          <a:prstGeom prst="line">
            <a:avLst/>
          </a:prstGeom>
          <a:ln w="2857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4" name="TextBox 33"/>
          <p:cNvSpPr txBox="1"/>
          <p:nvPr/>
        </p:nvSpPr>
        <p:spPr>
          <a:xfrm>
            <a:off x="1742290" y="2091689"/>
            <a:ext cx="1033606" cy="369332"/>
          </a:xfrm>
          <a:prstGeom prst="rect">
            <a:avLst/>
          </a:prstGeom>
          <a:noFill/>
        </p:spPr>
        <p:txBody>
          <a:bodyPr wrap="none" rtlCol="0">
            <a:spAutoFit/>
          </a:bodyPr>
          <a:lstStyle/>
          <a:p>
            <a:r>
              <a:rPr lang="en-US" dirty="0" smtClean="0"/>
              <a:t>adjective</a:t>
            </a:r>
            <a:endParaRPr lang="en-US" dirty="0"/>
          </a:p>
        </p:txBody>
      </p:sp>
      <p:sp>
        <p:nvSpPr>
          <p:cNvPr id="35" name="TextBox 34"/>
          <p:cNvSpPr txBox="1"/>
          <p:nvPr/>
        </p:nvSpPr>
        <p:spPr>
          <a:xfrm>
            <a:off x="3795672" y="964318"/>
            <a:ext cx="1033606" cy="369332"/>
          </a:xfrm>
          <a:prstGeom prst="rect">
            <a:avLst/>
          </a:prstGeom>
          <a:noFill/>
        </p:spPr>
        <p:txBody>
          <a:bodyPr wrap="none" rtlCol="0">
            <a:spAutoFit/>
          </a:bodyPr>
          <a:lstStyle/>
          <a:p>
            <a:r>
              <a:rPr lang="en-US" dirty="0" smtClean="0"/>
              <a:t>adjective</a:t>
            </a:r>
            <a:endParaRPr lang="en-US" dirty="0"/>
          </a:p>
        </p:txBody>
      </p:sp>
      <p:sp>
        <p:nvSpPr>
          <p:cNvPr id="36" name="TextBox 35"/>
          <p:cNvSpPr txBox="1"/>
          <p:nvPr/>
        </p:nvSpPr>
        <p:spPr>
          <a:xfrm>
            <a:off x="6161209" y="1873274"/>
            <a:ext cx="1033606" cy="369332"/>
          </a:xfrm>
          <a:prstGeom prst="rect">
            <a:avLst/>
          </a:prstGeom>
          <a:noFill/>
        </p:spPr>
        <p:txBody>
          <a:bodyPr wrap="none" rtlCol="0">
            <a:spAutoFit/>
          </a:bodyPr>
          <a:lstStyle/>
          <a:p>
            <a:r>
              <a:rPr lang="en-US" dirty="0" smtClean="0"/>
              <a:t>adjective</a:t>
            </a:r>
            <a:endParaRPr lang="en-US" dirty="0"/>
          </a:p>
        </p:txBody>
      </p:sp>
      <p:sp>
        <p:nvSpPr>
          <p:cNvPr id="37" name="TextBox 36"/>
          <p:cNvSpPr txBox="1"/>
          <p:nvPr/>
        </p:nvSpPr>
        <p:spPr>
          <a:xfrm>
            <a:off x="6453920" y="4033316"/>
            <a:ext cx="1033606" cy="369332"/>
          </a:xfrm>
          <a:prstGeom prst="rect">
            <a:avLst/>
          </a:prstGeom>
          <a:noFill/>
        </p:spPr>
        <p:txBody>
          <a:bodyPr wrap="none" rtlCol="0">
            <a:spAutoFit/>
          </a:bodyPr>
          <a:lstStyle/>
          <a:p>
            <a:r>
              <a:rPr lang="en-US" dirty="0" smtClean="0"/>
              <a:t>adjective</a:t>
            </a:r>
            <a:endParaRPr lang="en-US" dirty="0"/>
          </a:p>
        </p:txBody>
      </p:sp>
      <p:sp>
        <p:nvSpPr>
          <p:cNvPr id="38" name="TextBox 37"/>
          <p:cNvSpPr txBox="1"/>
          <p:nvPr/>
        </p:nvSpPr>
        <p:spPr>
          <a:xfrm>
            <a:off x="4600195" y="5514901"/>
            <a:ext cx="1033606" cy="369332"/>
          </a:xfrm>
          <a:prstGeom prst="rect">
            <a:avLst/>
          </a:prstGeom>
          <a:noFill/>
        </p:spPr>
        <p:txBody>
          <a:bodyPr wrap="none" rtlCol="0">
            <a:spAutoFit/>
          </a:bodyPr>
          <a:lstStyle/>
          <a:p>
            <a:r>
              <a:rPr lang="en-US" dirty="0" smtClean="0"/>
              <a:t>adjective</a:t>
            </a:r>
            <a:endParaRPr lang="en-US" dirty="0"/>
          </a:p>
        </p:txBody>
      </p:sp>
      <p:sp>
        <p:nvSpPr>
          <p:cNvPr id="39" name="TextBox 38"/>
          <p:cNvSpPr txBox="1"/>
          <p:nvPr/>
        </p:nvSpPr>
        <p:spPr>
          <a:xfrm>
            <a:off x="2177800" y="4580369"/>
            <a:ext cx="1033606" cy="369332"/>
          </a:xfrm>
          <a:prstGeom prst="rect">
            <a:avLst/>
          </a:prstGeom>
          <a:noFill/>
        </p:spPr>
        <p:txBody>
          <a:bodyPr wrap="none" rtlCol="0">
            <a:spAutoFit/>
          </a:bodyPr>
          <a:lstStyle/>
          <a:p>
            <a:r>
              <a:rPr lang="en-US" dirty="0" smtClean="0"/>
              <a:t>adjective</a:t>
            </a:r>
            <a:endParaRPr lang="en-US" dirty="0"/>
          </a:p>
        </p:txBody>
      </p:sp>
      <p:sp>
        <p:nvSpPr>
          <p:cNvPr id="24" name="Rectangle 23"/>
          <p:cNvSpPr/>
          <p:nvPr/>
        </p:nvSpPr>
        <p:spPr>
          <a:xfrm>
            <a:off x="4050581" y="3255059"/>
            <a:ext cx="1433055" cy="461665"/>
          </a:xfrm>
          <a:prstGeom prst="rect">
            <a:avLst/>
          </a:prstGeom>
        </p:spPr>
        <p:txBody>
          <a:bodyPr wrap="none">
            <a:spAutoFit/>
          </a:bodyPr>
          <a:lstStyle/>
          <a:p>
            <a:r>
              <a:rPr lang="en-US" sz="2400" b="1" dirty="0" smtClean="0">
                <a:latin typeface="Gill Sans"/>
                <a:cs typeface="Gill Sans"/>
              </a:rPr>
              <a:t>Student</a:t>
            </a:r>
            <a:endParaRPr lang="en-US" sz="2400" b="1" dirty="0">
              <a:latin typeface="Gill Sans"/>
              <a:cs typeface="Gill Sans"/>
            </a:endParaRPr>
          </a:p>
        </p:txBody>
      </p:sp>
    </p:spTree>
    <p:extLst>
      <p:ext uri="{BB962C8B-B14F-4D97-AF65-F5344CB8AC3E}">
        <p14:creationId xmlns:p14="http://schemas.microsoft.com/office/powerpoint/2010/main" val="1230493886"/>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207117" y="97025"/>
            <a:ext cx="1641119" cy="523220"/>
          </a:xfrm>
          <a:prstGeom prst="rect">
            <a:avLst/>
          </a:prstGeom>
        </p:spPr>
        <p:txBody>
          <a:bodyPr wrap="none">
            <a:spAutoFit/>
          </a:bodyPr>
          <a:lstStyle/>
          <a:p>
            <a:r>
              <a:rPr lang="en-US" sz="2800" b="1" dirty="0" smtClean="0">
                <a:latin typeface="Gill Sans"/>
                <a:cs typeface="Gill Sans"/>
              </a:rPr>
              <a:t>Student</a:t>
            </a:r>
            <a:endParaRPr lang="en-US" sz="2800" b="1" dirty="0">
              <a:latin typeface="Gill Sans"/>
              <a:cs typeface="Gill Sans"/>
            </a:endParaRPr>
          </a:p>
        </p:txBody>
      </p:sp>
      <p:sp>
        <p:nvSpPr>
          <p:cNvPr id="12" name="Oval 11"/>
          <p:cNvSpPr/>
          <p:nvPr/>
        </p:nvSpPr>
        <p:spPr>
          <a:xfrm>
            <a:off x="4019552" y="2879920"/>
            <a:ext cx="1463835" cy="1338061"/>
          </a:xfrm>
          <a:prstGeom prst="ellipse">
            <a:avLst/>
          </a:prstGeom>
          <a:noFill/>
          <a:ln w="28575" cmpd="sng">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Oval 12"/>
          <p:cNvSpPr/>
          <p:nvPr/>
        </p:nvSpPr>
        <p:spPr>
          <a:xfrm>
            <a:off x="6000311" y="1568465"/>
            <a:ext cx="1196951" cy="1094108"/>
          </a:xfrm>
          <a:prstGeom prst="ellipse">
            <a:avLst/>
          </a:prstGeom>
          <a:noFill/>
          <a:ln w="28575" cmpd="sng">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Oval 13"/>
          <p:cNvSpPr/>
          <p:nvPr/>
        </p:nvSpPr>
        <p:spPr>
          <a:xfrm>
            <a:off x="6453920" y="3670927"/>
            <a:ext cx="1196951" cy="1094108"/>
          </a:xfrm>
          <a:prstGeom prst="ellipse">
            <a:avLst/>
          </a:prstGeom>
          <a:noFill/>
          <a:ln w="28575" cmpd="sng">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Oval 14"/>
          <p:cNvSpPr/>
          <p:nvPr/>
        </p:nvSpPr>
        <p:spPr>
          <a:xfrm>
            <a:off x="4518522" y="5167630"/>
            <a:ext cx="1196951" cy="1094108"/>
          </a:xfrm>
          <a:prstGeom prst="ellipse">
            <a:avLst/>
          </a:prstGeom>
          <a:noFill/>
          <a:ln w="28575" cmpd="sng">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Oval 15"/>
          <p:cNvSpPr/>
          <p:nvPr/>
        </p:nvSpPr>
        <p:spPr>
          <a:xfrm>
            <a:off x="2105177" y="4290772"/>
            <a:ext cx="1196951" cy="1094108"/>
          </a:xfrm>
          <a:prstGeom prst="ellipse">
            <a:avLst/>
          </a:prstGeom>
          <a:noFill/>
          <a:ln w="28575" cmpd="sng">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Oval 16"/>
          <p:cNvSpPr/>
          <p:nvPr/>
        </p:nvSpPr>
        <p:spPr>
          <a:xfrm>
            <a:off x="1742290" y="1785812"/>
            <a:ext cx="1196951" cy="1094108"/>
          </a:xfrm>
          <a:prstGeom prst="ellipse">
            <a:avLst/>
          </a:prstGeom>
          <a:noFill/>
          <a:ln w="28575" cmpd="sng">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Oval 17"/>
          <p:cNvSpPr/>
          <p:nvPr/>
        </p:nvSpPr>
        <p:spPr>
          <a:xfrm>
            <a:off x="3632327" y="620245"/>
            <a:ext cx="1196951" cy="1094108"/>
          </a:xfrm>
          <a:prstGeom prst="ellipse">
            <a:avLst/>
          </a:prstGeom>
          <a:noFill/>
          <a:ln w="28575" cmpd="sng">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6" name="Straight Connector 5"/>
          <p:cNvCxnSpPr/>
          <p:nvPr/>
        </p:nvCxnSpPr>
        <p:spPr>
          <a:xfrm flipH="1">
            <a:off x="5224065" y="2418914"/>
            <a:ext cx="884535" cy="632903"/>
          </a:xfrm>
          <a:prstGeom prst="line">
            <a:avLst/>
          </a:prstGeom>
          <a:ln w="28575"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flipV="1">
            <a:off x="5483387" y="3716724"/>
            <a:ext cx="970533" cy="289603"/>
          </a:xfrm>
          <a:prstGeom prst="line">
            <a:avLst/>
          </a:prstGeom>
          <a:ln w="28575"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flipH="1">
            <a:off x="3211406" y="3901529"/>
            <a:ext cx="884535" cy="632903"/>
          </a:xfrm>
          <a:prstGeom prst="line">
            <a:avLst/>
          </a:prstGeom>
          <a:ln w="28575"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a:stCxn id="15" idx="0"/>
          </p:cNvCxnSpPr>
          <p:nvPr/>
        </p:nvCxnSpPr>
        <p:spPr>
          <a:xfrm flipH="1" flipV="1">
            <a:off x="4857072" y="4217982"/>
            <a:ext cx="259926" cy="949648"/>
          </a:xfrm>
          <a:prstGeom prst="line">
            <a:avLst/>
          </a:prstGeom>
          <a:ln w="28575"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a:endCxn id="17" idx="5"/>
          </p:cNvCxnSpPr>
          <p:nvPr/>
        </p:nvCxnSpPr>
        <p:spPr>
          <a:xfrm flipH="1" flipV="1">
            <a:off x="2763952" y="2719692"/>
            <a:ext cx="1331990" cy="488461"/>
          </a:xfrm>
          <a:prstGeom prst="line">
            <a:avLst/>
          </a:prstGeom>
          <a:ln w="28575"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a:off x="4354646" y="1714353"/>
            <a:ext cx="267272" cy="1165567"/>
          </a:xfrm>
          <a:prstGeom prst="line">
            <a:avLst/>
          </a:prstGeom>
          <a:ln w="2857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4" name="TextBox 33"/>
          <p:cNvSpPr txBox="1"/>
          <p:nvPr/>
        </p:nvSpPr>
        <p:spPr>
          <a:xfrm>
            <a:off x="1742290" y="2091689"/>
            <a:ext cx="1033606" cy="369332"/>
          </a:xfrm>
          <a:prstGeom prst="rect">
            <a:avLst/>
          </a:prstGeom>
          <a:noFill/>
        </p:spPr>
        <p:txBody>
          <a:bodyPr wrap="none" rtlCol="0">
            <a:spAutoFit/>
          </a:bodyPr>
          <a:lstStyle/>
          <a:p>
            <a:r>
              <a:rPr lang="en-US" dirty="0" smtClean="0"/>
              <a:t>adjective</a:t>
            </a:r>
            <a:endParaRPr lang="en-US" dirty="0"/>
          </a:p>
        </p:txBody>
      </p:sp>
      <p:sp>
        <p:nvSpPr>
          <p:cNvPr id="35" name="TextBox 34"/>
          <p:cNvSpPr txBox="1"/>
          <p:nvPr/>
        </p:nvSpPr>
        <p:spPr>
          <a:xfrm>
            <a:off x="3795672" y="964318"/>
            <a:ext cx="1033606" cy="369332"/>
          </a:xfrm>
          <a:prstGeom prst="rect">
            <a:avLst/>
          </a:prstGeom>
          <a:noFill/>
        </p:spPr>
        <p:txBody>
          <a:bodyPr wrap="none" rtlCol="0">
            <a:spAutoFit/>
          </a:bodyPr>
          <a:lstStyle/>
          <a:p>
            <a:r>
              <a:rPr lang="en-US" dirty="0" smtClean="0"/>
              <a:t>adjective</a:t>
            </a:r>
            <a:endParaRPr lang="en-US" dirty="0"/>
          </a:p>
        </p:txBody>
      </p:sp>
      <p:sp>
        <p:nvSpPr>
          <p:cNvPr id="36" name="TextBox 35"/>
          <p:cNvSpPr txBox="1"/>
          <p:nvPr/>
        </p:nvSpPr>
        <p:spPr>
          <a:xfrm>
            <a:off x="6161209" y="1873274"/>
            <a:ext cx="1033606" cy="369332"/>
          </a:xfrm>
          <a:prstGeom prst="rect">
            <a:avLst/>
          </a:prstGeom>
          <a:noFill/>
        </p:spPr>
        <p:txBody>
          <a:bodyPr wrap="none" rtlCol="0">
            <a:spAutoFit/>
          </a:bodyPr>
          <a:lstStyle/>
          <a:p>
            <a:r>
              <a:rPr lang="en-US" dirty="0" smtClean="0"/>
              <a:t>adjective</a:t>
            </a:r>
            <a:endParaRPr lang="en-US" dirty="0"/>
          </a:p>
        </p:txBody>
      </p:sp>
      <p:sp>
        <p:nvSpPr>
          <p:cNvPr id="37" name="TextBox 36"/>
          <p:cNvSpPr txBox="1"/>
          <p:nvPr/>
        </p:nvSpPr>
        <p:spPr>
          <a:xfrm>
            <a:off x="6453920" y="4033316"/>
            <a:ext cx="1033606" cy="369332"/>
          </a:xfrm>
          <a:prstGeom prst="rect">
            <a:avLst/>
          </a:prstGeom>
          <a:noFill/>
        </p:spPr>
        <p:txBody>
          <a:bodyPr wrap="none" rtlCol="0">
            <a:spAutoFit/>
          </a:bodyPr>
          <a:lstStyle/>
          <a:p>
            <a:r>
              <a:rPr lang="en-US" dirty="0" smtClean="0"/>
              <a:t>adjective</a:t>
            </a:r>
            <a:endParaRPr lang="en-US" dirty="0"/>
          </a:p>
        </p:txBody>
      </p:sp>
      <p:sp>
        <p:nvSpPr>
          <p:cNvPr id="38" name="TextBox 37"/>
          <p:cNvSpPr txBox="1"/>
          <p:nvPr/>
        </p:nvSpPr>
        <p:spPr>
          <a:xfrm>
            <a:off x="4600195" y="5514901"/>
            <a:ext cx="1033606" cy="369332"/>
          </a:xfrm>
          <a:prstGeom prst="rect">
            <a:avLst/>
          </a:prstGeom>
          <a:noFill/>
        </p:spPr>
        <p:txBody>
          <a:bodyPr wrap="none" rtlCol="0">
            <a:spAutoFit/>
          </a:bodyPr>
          <a:lstStyle/>
          <a:p>
            <a:r>
              <a:rPr lang="en-US" dirty="0" smtClean="0"/>
              <a:t>adjective</a:t>
            </a:r>
            <a:endParaRPr lang="en-US" dirty="0"/>
          </a:p>
        </p:txBody>
      </p:sp>
      <p:sp>
        <p:nvSpPr>
          <p:cNvPr id="39" name="TextBox 38"/>
          <p:cNvSpPr txBox="1"/>
          <p:nvPr/>
        </p:nvSpPr>
        <p:spPr>
          <a:xfrm>
            <a:off x="2177800" y="4580369"/>
            <a:ext cx="1033606" cy="369332"/>
          </a:xfrm>
          <a:prstGeom prst="rect">
            <a:avLst/>
          </a:prstGeom>
          <a:noFill/>
        </p:spPr>
        <p:txBody>
          <a:bodyPr wrap="none" rtlCol="0">
            <a:spAutoFit/>
          </a:bodyPr>
          <a:lstStyle/>
          <a:p>
            <a:r>
              <a:rPr lang="en-US" dirty="0" smtClean="0"/>
              <a:t>adjective</a:t>
            </a:r>
            <a:endParaRPr lang="en-US" dirty="0"/>
          </a:p>
        </p:txBody>
      </p:sp>
      <p:sp>
        <p:nvSpPr>
          <p:cNvPr id="22" name="Rectangle 21"/>
          <p:cNvSpPr/>
          <p:nvPr/>
        </p:nvSpPr>
        <p:spPr>
          <a:xfrm>
            <a:off x="4050581" y="3242247"/>
            <a:ext cx="1433055" cy="461665"/>
          </a:xfrm>
          <a:prstGeom prst="rect">
            <a:avLst/>
          </a:prstGeom>
        </p:spPr>
        <p:txBody>
          <a:bodyPr wrap="none">
            <a:spAutoFit/>
          </a:bodyPr>
          <a:lstStyle/>
          <a:p>
            <a:r>
              <a:rPr lang="en-US" sz="2400" b="1" dirty="0" smtClean="0">
                <a:latin typeface="Gill Sans"/>
                <a:cs typeface="Gill Sans"/>
              </a:rPr>
              <a:t>Student</a:t>
            </a:r>
            <a:endParaRPr lang="en-US" sz="2400" b="1" dirty="0">
              <a:latin typeface="Gill Sans"/>
              <a:cs typeface="Gill Sans"/>
            </a:endParaRPr>
          </a:p>
        </p:txBody>
      </p:sp>
      <p:sp>
        <p:nvSpPr>
          <p:cNvPr id="24" name="Rectangle 23"/>
          <p:cNvSpPr/>
          <p:nvPr/>
        </p:nvSpPr>
        <p:spPr>
          <a:xfrm>
            <a:off x="158744" y="202024"/>
            <a:ext cx="8846355" cy="6493635"/>
          </a:xfrm>
          <a:prstGeom prst="rect">
            <a:avLst/>
          </a:prstGeom>
          <a:noFill/>
          <a:ln w="571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p:cNvSpPr txBox="1"/>
          <p:nvPr/>
        </p:nvSpPr>
        <p:spPr>
          <a:xfrm>
            <a:off x="505578" y="5503030"/>
            <a:ext cx="1834081" cy="646331"/>
          </a:xfrm>
          <a:prstGeom prst="rect">
            <a:avLst/>
          </a:prstGeom>
          <a:noFill/>
        </p:spPr>
        <p:txBody>
          <a:bodyPr wrap="none" rtlCol="0">
            <a:spAutoFit/>
          </a:bodyPr>
          <a:lstStyle/>
          <a:p>
            <a:r>
              <a:rPr lang="en-US" sz="3600" dirty="0" smtClean="0">
                <a:solidFill>
                  <a:srgbClr val="FF0000"/>
                </a:solidFill>
                <a:latin typeface="Garamond"/>
                <a:cs typeface="Garamond"/>
              </a:rPr>
              <a:t>examples</a:t>
            </a:r>
            <a:endParaRPr lang="en-US" sz="3600" dirty="0">
              <a:solidFill>
                <a:srgbClr val="FF0000"/>
              </a:solidFill>
              <a:latin typeface="Garamond"/>
              <a:cs typeface="Garamond"/>
            </a:endParaRPr>
          </a:p>
        </p:txBody>
      </p:sp>
      <p:sp>
        <p:nvSpPr>
          <p:cNvPr id="3" name="Rectangle 2"/>
          <p:cNvSpPr/>
          <p:nvPr/>
        </p:nvSpPr>
        <p:spPr>
          <a:xfrm>
            <a:off x="156109" y="2662573"/>
            <a:ext cx="1834081" cy="646331"/>
          </a:xfrm>
          <a:prstGeom prst="rect">
            <a:avLst/>
          </a:prstGeom>
        </p:spPr>
        <p:txBody>
          <a:bodyPr wrap="none">
            <a:spAutoFit/>
          </a:bodyPr>
          <a:lstStyle/>
          <a:p>
            <a:pPr lvl="0"/>
            <a:r>
              <a:rPr lang="en-US" sz="3600" dirty="0">
                <a:solidFill>
                  <a:srgbClr val="FF0000"/>
                </a:solidFill>
                <a:latin typeface="Garamond"/>
                <a:cs typeface="Garamond"/>
              </a:rPr>
              <a:t>examples</a:t>
            </a:r>
          </a:p>
        </p:txBody>
      </p:sp>
      <p:sp>
        <p:nvSpPr>
          <p:cNvPr id="26" name="TextBox 25"/>
          <p:cNvSpPr txBox="1"/>
          <p:nvPr/>
        </p:nvSpPr>
        <p:spPr>
          <a:xfrm>
            <a:off x="5816790" y="5826195"/>
            <a:ext cx="1834081" cy="646331"/>
          </a:xfrm>
          <a:prstGeom prst="rect">
            <a:avLst/>
          </a:prstGeom>
          <a:noFill/>
        </p:spPr>
        <p:txBody>
          <a:bodyPr wrap="none" rtlCol="0">
            <a:spAutoFit/>
          </a:bodyPr>
          <a:lstStyle/>
          <a:p>
            <a:r>
              <a:rPr lang="en-US" sz="3600" dirty="0" smtClean="0">
                <a:solidFill>
                  <a:srgbClr val="FF0000"/>
                </a:solidFill>
                <a:latin typeface="Garamond"/>
                <a:cs typeface="Garamond"/>
              </a:rPr>
              <a:t>examples</a:t>
            </a:r>
            <a:endParaRPr lang="en-US" sz="3600" dirty="0">
              <a:solidFill>
                <a:srgbClr val="FF0000"/>
              </a:solidFill>
              <a:latin typeface="Garamond"/>
              <a:cs typeface="Garamond"/>
            </a:endParaRPr>
          </a:p>
        </p:txBody>
      </p:sp>
      <p:sp>
        <p:nvSpPr>
          <p:cNvPr id="29" name="TextBox 28"/>
          <p:cNvSpPr txBox="1"/>
          <p:nvPr/>
        </p:nvSpPr>
        <p:spPr>
          <a:xfrm>
            <a:off x="7309919" y="3118053"/>
            <a:ext cx="1834081" cy="646331"/>
          </a:xfrm>
          <a:prstGeom prst="rect">
            <a:avLst/>
          </a:prstGeom>
          <a:noFill/>
        </p:spPr>
        <p:txBody>
          <a:bodyPr wrap="none" rtlCol="0">
            <a:spAutoFit/>
          </a:bodyPr>
          <a:lstStyle/>
          <a:p>
            <a:r>
              <a:rPr lang="en-US" sz="3600" dirty="0" smtClean="0">
                <a:solidFill>
                  <a:srgbClr val="FF0000"/>
                </a:solidFill>
                <a:latin typeface="Garamond"/>
                <a:cs typeface="Garamond"/>
              </a:rPr>
              <a:t>examples</a:t>
            </a:r>
            <a:endParaRPr lang="en-US" sz="3600" dirty="0">
              <a:solidFill>
                <a:srgbClr val="FF0000"/>
              </a:solidFill>
              <a:latin typeface="Garamond"/>
              <a:cs typeface="Garamond"/>
            </a:endParaRPr>
          </a:p>
        </p:txBody>
      </p:sp>
      <p:sp>
        <p:nvSpPr>
          <p:cNvPr id="31" name="TextBox 30"/>
          <p:cNvSpPr txBox="1"/>
          <p:nvPr/>
        </p:nvSpPr>
        <p:spPr>
          <a:xfrm>
            <a:off x="6733830" y="920072"/>
            <a:ext cx="1834081" cy="646331"/>
          </a:xfrm>
          <a:prstGeom prst="rect">
            <a:avLst/>
          </a:prstGeom>
          <a:noFill/>
        </p:spPr>
        <p:txBody>
          <a:bodyPr wrap="none" rtlCol="0">
            <a:spAutoFit/>
          </a:bodyPr>
          <a:lstStyle/>
          <a:p>
            <a:r>
              <a:rPr lang="en-US" sz="3600" dirty="0" smtClean="0">
                <a:solidFill>
                  <a:srgbClr val="FF0000"/>
                </a:solidFill>
                <a:latin typeface="Garamond"/>
                <a:cs typeface="Garamond"/>
              </a:rPr>
              <a:t>examples</a:t>
            </a:r>
            <a:endParaRPr lang="en-US" sz="3600" dirty="0">
              <a:solidFill>
                <a:srgbClr val="FF0000"/>
              </a:solidFill>
              <a:latin typeface="Garamond"/>
              <a:cs typeface="Garamond"/>
            </a:endParaRPr>
          </a:p>
        </p:txBody>
      </p:sp>
      <p:sp>
        <p:nvSpPr>
          <p:cNvPr id="33" name="TextBox 32"/>
          <p:cNvSpPr txBox="1"/>
          <p:nvPr/>
        </p:nvSpPr>
        <p:spPr>
          <a:xfrm>
            <a:off x="4716760" y="391439"/>
            <a:ext cx="1834081" cy="646331"/>
          </a:xfrm>
          <a:prstGeom prst="rect">
            <a:avLst/>
          </a:prstGeom>
          <a:noFill/>
        </p:spPr>
        <p:txBody>
          <a:bodyPr wrap="none" rtlCol="0">
            <a:spAutoFit/>
          </a:bodyPr>
          <a:lstStyle/>
          <a:p>
            <a:r>
              <a:rPr lang="en-US" sz="3600" dirty="0" smtClean="0">
                <a:solidFill>
                  <a:srgbClr val="FF0000"/>
                </a:solidFill>
                <a:latin typeface="Garamond"/>
                <a:cs typeface="Garamond"/>
              </a:rPr>
              <a:t>examples</a:t>
            </a:r>
            <a:endParaRPr lang="en-US" sz="3600" dirty="0">
              <a:solidFill>
                <a:srgbClr val="FF0000"/>
              </a:solidFill>
              <a:latin typeface="Garamond"/>
              <a:cs typeface="Garamond"/>
            </a:endParaRPr>
          </a:p>
        </p:txBody>
      </p:sp>
    </p:spTree>
    <p:extLst>
      <p:ext uri="{BB962C8B-B14F-4D97-AF65-F5344CB8AC3E}">
        <p14:creationId xmlns:p14="http://schemas.microsoft.com/office/powerpoint/2010/main" val="3464840240"/>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207117" y="97025"/>
            <a:ext cx="3057247" cy="523220"/>
          </a:xfrm>
          <a:prstGeom prst="rect">
            <a:avLst/>
          </a:prstGeom>
        </p:spPr>
        <p:txBody>
          <a:bodyPr wrap="none">
            <a:spAutoFit/>
          </a:bodyPr>
          <a:lstStyle/>
          <a:p>
            <a:r>
              <a:rPr lang="en-US" sz="2800" b="1" dirty="0" smtClean="0">
                <a:latin typeface="Gill Sans"/>
                <a:cs typeface="Gill Sans"/>
              </a:rPr>
              <a:t>Family Member</a:t>
            </a:r>
            <a:endParaRPr lang="en-US" sz="2800" b="1" dirty="0">
              <a:latin typeface="Gill Sans"/>
              <a:cs typeface="Gill Sans"/>
            </a:endParaRPr>
          </a:p>
        </p:txBody>
      </p:sp>
      <p:sp>
        <p:nvSpPr>
          <p:cNvPr id="12" name="Oval 11"/>
          <p:cNvSpPr/>
          <p:nvPr/>
        </p:nvSpPr>
        <p:spPr>
          <a:xfrm>
            <a:off x="4019552" y="2879920"/>
            <a:ext cx="1463835" cy="1338061"/>
          </a:xfrm>
          <a:prstGeom prst="ellipse">
            <a:avLst/>
          </a:prstGeom>
          <a:noFill/>
          <a:ln w="28575" cmpd="sng">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Oval 12"/>
          <p:cNvSpPr/>
          <p:nvPr/>
        </p:nvSpPr>
        <p:spPr>
          <a:xfrm>
            <a:off x="6000311" y="1568465"/>
            <a:ext cx="1196951" cy="1094108"/>
          </a:xfrm>
          <a:prstGeom prst="ellipse">
            <a:avLst/>
          </a:prstGeom>
          <a:noFill/>
          <a:ln w="28575" cmpd="sng">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Oval 13"/>
          <p:cNvSpPr/>
          <p:nvPr/>
        </p:nvSpPr>
        <p:spPr>
          <a:xfrm>
            <a:off x="6453920" y="3670927"/>
            <a:ext cx="1196951" cy="1094108"/>
          </a:xfrm>
          <a:prstGeom prst="ellipse">
            <a:avLst/>
          </a:prstGeom>
          <a:noFill/>
          <a:ln w="28575" cmpd="sng">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Oval 14"/>
          <p:cNvSpPr/>
          <p:nvPr/>
        </p:nvSpPr>
        <p:spPr>
          <a:xfrm>
            <a:off x="4518522" y="5167630"/>
            <a:ext cx="1196951" cy="1094108"/>
          </a:xfrm>
          <a:prstGeom prst="ellipse">
            <a:avLst/>
          </a:prstGeom>
          <a:noFill/>
          <a:ln w="28575" cmpd="sng">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Oval 15"/>
          <p:cNvSpPr/>
          <p:nvPr/>
        </p:nvSpPr>
        <p:spPr>
          <a:xfrm>
            <a:off x="2105177" y="4290772"/>
            <a:ext cx="1196951" cy="1094108"/>
          </a:xfrm>
          <a:prstGeom prst="ellipse">
            <a:avLst/>
          </a:prstGeom>
          <a:noFill/>
          <a:ln w="28575" cmpd="sng">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Oval 16"/>
          <p:cNvSpPr/>
          <p:nvPr/>
        </p:nvSpPr>
        <p:spPr>
          <a:xfrm>
            <a:off x="1742290" y="1785812"/>
            <a:ext cx="1196951" cy="1094108"/>
          </a:xfrm>
          <a:prstGeom prst="ellipse">
            <a:avLst/>
          </a:prstGeom>
          <a:noFill/>
          <a:ln w="28575" cmpd="sng">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Oval 17"/>
          <p:cNvSpPr/>
          <p:nvPr/>
        </p:nvSpPr>
        <p:spPr>
          <a:xfrm>
            <a:off x="3632327" y="620245"/>
            <a:ext cx="1196951" cy="1094108"/>
          </a:xfrm>
          <a:prstGeom prst="ellipse">
            <a:avLst/>
          </a:prstGeom>
          <a:noFill/>
          <a:ln w="28575" cmpd="sng">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6" name="Straight Connector 5"/>
          <p:cNvCxnSpPr/>
          <p:nvPr/>
        </p:nvCxnSpPr>
        <p:spPr>
          <a:xfrm flipH="1">
            <a:off x="5224065" y="2418914"/>
            <a:ext cx="884535" cy="632903"/>
          </a:xfrm>
          <a:prstGeom prst="line">
            <a:avLst/>
          </a:prstGeom>
          <a:ln w="28575"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flipV="1">
            <a:off x="5483387" y="3716724"/>
            <a:ext cx="970533" cy="289603"/>
          </a:xfrm>
          <a:prstGeom prst="line">
            <a:avLst/>
          </a:prstGeom>
          <a:ln w="28575"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flipH="1">
            <a:off x="3211406" y="3901529"/>
            <a:ext cx="884535" cy="632903"/>
          </a:xfrm>
          <a:prstGeom prst="line">
            <a:avLst/>
          </a:prstGeom>
          <a:ln w="28575"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a:stCxn id="15" idx="0"/>
          </p:cNvCxnSpPr>
          <p:nvPr/>
        </p:nvCxnSpPr>
        <p:spPr>
          <a:xfrm flipH="1" flipV="1">
            <a:off x="4857072" y="4217982"/>
            <a:ext cx="259926" cy="949648"/>
          </a:xfrm>
          <a:prstGeom prst="line">
            <a:avLst/>
          </a:prstGeom>
          <a:ln w="28575"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a:endCxn id="17" idx="5"/>
          </p:cNvCxnSpPr>
          <p:nvPr/>
        </p:nvCxnSpPr>
        <p:spPr>
          <a:xfrm flipH="1" flipV="1">
            <a:off x="2763952" y="2719692"/>
            <a:ext cx="1331990" cy="488461"/>
          </a:xfrm>
          <a:prstGeom prst="line">
            <a:avLst/>
          </a:prstGeom>
          <a:ln w="28575"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a:off x="4354646" y="1714353"/>
            <a:ext cx="267272" cy="1165567"/>
          </a:xfrm>
          <a:prstGeom prst="line">
            <a:avLst/>
          </a:prstGeom>
          <a:ln w="2857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4" name="TextBox 33"/>
          <p:cNvSpPr txBox="1"/>
          <p:nvPr/>
        </p:nvSpPr>
        <p:spPr>
          <a:xfrm>
            <a:off x="1742290" y="2091689"/>
            <a:ext cx="1033606" cy="369332"/>
          </a:xfrm>
          <a:prstGeom prst="rect">
            <a:avLst/>
          </a:prstGeom>
          <a:noFill/>
        </p:spPr>
        <p:txBody>
          <a:bodyPr wrap="none" rtlCol="0">
            <a:spAutoFit/>
          </a:bodyPr>
          <a:lstStyle/>
          <a:p>
            <a:r>
              <a:rPr lang="en-US" dirty="0" smtClean="0"/>
              <a:t>adjective</a:t>
            </a:r>
            <a:endParaRPr lang="en-US" dirty="0"/>
          </a:p>
        </p:txBody>
      </p:sp>
      <p:sp>
        <p:nvSpPr>
          <p:cNvPr id="35" name="TextBox 34"/>
          <p:cNvSpPr txBox="1"/>
          <p:nvPr/>
        </p:nvSpPr>
        <p:spPr>
          <a:xfrm>
            <a:off x="3795672" y="964318"/>
            <a:ext cx="1033606" cy="369332"/>
          </a:xfrm>
          <a:prstGeom prst="rect">
            <a:avLst/>
          </a:prstGeom>
          <a:noFill/>
        </p:spPr>
        <p:txBody>
          <a:bodyPr wrap="none" rtlCol="0">
            <a:spAutoFit/>
          </a:bodyPr>
          <a:lstStyle/>
          <a:p>
            <a:r>
              <a:rPr lang="en-US" dirty="0" smtClean="0"/>
              <a:t>adjective</a:t>
            </a:r>
            <a:endParaRPr lang="en-US" dirty="0"/>
          </a:p>
        </p:txBody>
      </p:sp>
      <p:sp>
        <p:nvSpPr>
          <p:cNvPr id="36" name="TextBox 35"/>
          <p:cNvSpPr txBox="1"/>
          <p:nvPr/>
        </p:nvSpPr>
        <p:spPr>
          <a:xfrm>
            <a:off x="6161209" y="1873274"/>
            <a:ext cx="1033606" cy="369332"/>
          </a:xfrm>
          <a:prstGeom prst="rect">
            <a:avLst/>
          </a:prstGeom>
          <a:noFill/>
        </p:spPr>
        <p:txBody>
          <a:bodyPr wrap="none" rtlCol="0">
            <a:spAutoFit/>
          </a:bodyPr>
          <a:lstStyle/>
          <a:p>
            <a:r>
              <a:rPr lang="en-US" dirty="0" smtClean="0"/>
              <a:t>adjective</a:t>
            </a:r>
            <a:endParaRPr lang="en-US" dirty="0"/>
          </a:p>
        </p:txBody>
      </p:sp>
      <p:sp>
        <p:nvSpPr>
          <p:cNvPr id="37" name="TextBox 36"/>
          <p:cNvSpPr txBox="1"/>
          <p:nvPr/>
        </p:nvSpPr>
        <p:spPr>
          <a:xfrm>
            <a:off x="6453920" y="4033316"/>
            <a:ext cx="1033606" cy="369332"/>
          </a:xfrm>
          <a:prstGeom prst="rect">
            <a:avLst/>
          </a:prstGeom>
          <a:noFill/>
        </p:spPr>
        <p:txBody>
          <a:bodyPr wrap="none" rtlCol="0">
            <a:spAutoFit/>
          </a:bodyPr>
          <a:lstStyle/>
          <a:p>
            <a:r>
              <a:rPr lang="en-US" dirty="0" smtClean="0"/>
              <a:t>adjective</a:t>
            </a:r>
            <a:endParaRPr lang="en-US" dirty="0"/>
          </a:p>
        </p:txBody>
      </p:sp>
      <p:sp>
        <p:nvSpPr>
          <p:cNvPr id="38" name="TextBox 37"/>
          <p:cNvSpPr txBox="1"/>
          <p:nvPr/>
        </p:nvSpPr>
        <p:spPr>
          <a:xfrm>
            <a:off x="4600195" y="5514901"/>
            <a:ext cx="1033606" cy="369332"/>
          </a:xfrm>
          <a:prstGeom prst="rect">
            <a:avLst/>
          </a:prstGeom>
          <a:noFill/>
        </p:spPr>
        <p:txBody>
          <a:bodyPr wrap="none" rtlCol="0">
            <a:spAutoFit/>
          </a:bodyPr>
          <a:lstStyle/>
          <a:p>
            <a:r>
              <a:rPr lang="en-US" dirty="0" smtClean="0"/>
              <a:t>adjective</a:t>
            </a:r>
            <a:endParaRPr lang="en-US" dirty="0"/>
          </a:p>
        </p:txBody>
      </p:sp>
      <p:sp>
        <p:nvSpPr>
          <p:cNvPr id="39" name="TextBox 38"/>
          <p:cNvSpPr txBox="1"/>
          <p:nvPr/>
        </p:nvSpPr>
        <p:spPr>
          <a:xfrm>
            <a:off x="2177800" y="4580369"/>
            <a:ext cx="1033606" cy="369332"/>
          </a:xfrm>
          <a:prstGeom prst="rect">
            <a:avLst/>
          </a:prstGeom>
          <a:noFill/>
        </p:spPr>
        <p:txBody>
          <a:bodyPr wrap="none" rtlCol="0">
            <a:spAutoFit/>
          </a:bodyPr>
          <a:lstStyle/>
          <a:p>
            <a:r>
              <a:rPr lang="en-US" dirty="0" smtClean="0"/>
              <a:t>adjective</a:t>
            </a:r>
            <a:endParaRPr lang="en-US" dirty="0"/>
          </a:p>
        </p:txBody>
      </p:sp>
    </p:spTree>
    <p:extLst>
      <p:ext uri="{BB962C8B-B14F-4D97-AF65-F5344CB8AC3E}">
        <p14:creationId xmlns:p14="http://schemas.microsoft.com/office/powerpoint/2010/main" val="3805279183"/>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207117" y="97025"/>
            <a:ext cx="3057247" cy="523220"/>
          </a:xfrm>
          <a:prstGeom prst="rect">
            <a:avLst/>
          </a:prstGeom>
        </p:spPr>
        <p:txBody>
          <a:bodyPr wrap="none">
            <a:spAutoFit/>
          </a:bodyPr>
          <a:lstStyle/>
          <a:p>
            <a:r>
              <a:rPr lang="en-US" sz="2800" b="1" dirty="0" smtClean="0">
                <a:latin typeface="Gill Sans"/>
                <a:cs typeface="Gill Sans"/>
              </a:rPr>
              <a:t>Family Member</a:t>
            </a:r>
            <a:endParaRPr lang="en-US" sz="2800" b="1" dirty="0">
              <a:latin typeface="Gill Sans"/>
              <a:cs typeface="Gill Sans"/>
            </a:endParaRPr>
          </a:p>
        </p:txBody>
      </p:sp>
      <p:sp>
        <p:nvSpPr>
          <p:cNvPr id="12" name="Oval 11"/>
          <p:cNvSpPr/>
          <p:nvPr/>
        </p:nvSpPr>
        <p:spPr>
          <a:xfrm>
            <a:off x="4019552" y="2879920"/>
            <a:ext cx="1463835" cy="1338061"/>
          </a:xfrm>
          <a:prstGeom prst="ellipse">
            <a:avLst/>
          </a:prstGeom>
          <a:noFill/>
          <a:ln w="28575" cmpd="sng">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Oval 12"/>
          <p:cNvSpPr/>
          <p:nvPr/>
        </p:nvSpPr>
        <p:spPr>
          <a:xfrm>
            <a:off x="6000311" y="1568465"/>
            <a:ext cx="1196951" cy="1094108"/>
          </a:xfrm>
          <a:prstGeom prst="ellipse">
            <a:avLst/>
          </a:prstGeom>
          <a:noFill/>
          <a:ln w="28575" cmpd="sng">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Oval 13"/>
          <p:cNvSpPr/>
          <p:nvPr/>
        </p:nvSpPr>
        <p:spPr>
          <a:xfrm>
            <a:off x="6453920" y="3670927"/>
            <a:ext cx="1196951" cy="1094108"/>
          </a:xfrm>
          <a:prstGeom prst="ellipse">
            <a:avLst/>
          </a:prstGeom>
          <a:noFill/>
          <a:ln w="28575" cmpd="sng">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Oval 14"/>
          <p:cNvSpPr/>
          <p:nvPr/>
        </p:nvSpPr>
        <p:spPr>
          <a:xfrm>
            <a:off x="4518522" y="5167630"/>
            <a:ext cx="1196951" cy="1094108"/>
          </a:xfrm>
          <a:prstGeom prst="ellipse">
            <a:avLst/>
          </a:prstGeom>
          <a:noFill/>
          <a:ln w="28575" cmpd="sng">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Oval 15"/>
          <p:cNvSpPr/>
          <p:nvPr/>
        </p:nvSpPr>
        <p:spPr>
          <a:xfrm>
            <a:off x="2105177" y="4290772"/>
            <a:ext cx="1196951" cy="1094108"/>
          </a:xfrm>
          <a:prstGeom prst="ellipse">
            <a:avLst/>
          </a:prstGeom>
          <a:noFill/>
          <a:ln w="28575" cmpd="sng">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Oval 16"/>
          <p:cNvSpPr/>
          <p:nvPr/>
        </p:nvSpPr>
        <p:spPr>
          <a:xfrm>
            <a:off x="1742290" y="1785812"/>
            <a:ext cx="1196951" cy="1094108"/>
          </a:xfrm>
          <a:prstGeom prst="ellipse">
            <a:avLst/>
          </a:prstGeom>
          <a:noFill/>
          <a:ln w="28575" cmpd="sng">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Oval 17"/>
          <p:cNvSpPr/>
          <p:nvPr/>
        </p:nvSpPr>
        <p:spPr>
          <a:xfrm>
            <a:off x="3632327" y="620245"/>
            <a:ext cx="1196951" cy="1094108"/>
          </a:xfrm>
          <a:prstGeom prst="ellipse">
            <a:avLst/>
          </a:prstGeom>
          <a:noFill/>
          <a:ln w="28575" cmpd="sng">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6" name="Straight Connector 5"/>
          <p:cNvCxnSpPr/>
          <p:nvPr/>
        </p:nvCxnSpPr>
        <p:spPr>
          <a:xfrm flipH="1">
            <a:off x="5224065" y="2418914"/>
            <a:ext cx="884535" cy="632903"/>
          </a:xfrm>
          <a:prstGeom prst="line">
            <a:avLst/>
          </a:prstGeom>
          <a:ln w="28575"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flipV="1">
            <a:off x="5483387" y="3716724"/>
            <a:ext cx="970533" cy="289603"/>
          </a:xfrm>
          <a:prstGeom prst="line">
            <a:avLst/>
          </a:prstGeom>
          <a:ln w="28575"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flipH="1">
            <a:off x="3211406" y="3901529"/>
            <a:ext cx="884535" cy="632903"/>
          </a:xfrm>
          <a:prstGeom prst="line">
            <a:avLst/>
          </a:prstGeom>
          <a:ln w="28575"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a:stCxn id="15" idx="0"/>
          </p:cNvCxnSpPr>
          <p:nvPr/>
        </p:nvCxnSpPr>
        <p:spPr>
          <a:xfrm flipH="1" flipV="1">
            <a:off x="4857072" y="4217982"/>
            <a:ext cx="259926" cy="949648"/>
          </a:xfrm>
          <a:prstGeom prst="line">
            <a:avLst/>
          </a:prstGeom>
          <a:ln w="28575"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a:endCxn id="17" idx="5"/>
          </p:cNvCxnSpPr>
          <p:nvPr/>
        </p:nvCxnSpPr>
        <p:spPr>
          <a:xfrm flipH="1" flipV="1">
            <a:off x="2763952" y="2719692"/>
            <a:ext cx="1331990" cy="488461"/>
          </a:xfrm>
          <a:prstGeom prst="line">
            <a:avLst/>
          </a:prstGeom>
          <a:ln w="28575"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a:off x="4354646" y="1714353"/>
            <a:ext cx="267272" cy="1165567"/>
          </a:xfrm>
          <a:prstGeom prst="line">
            <a:avLst/>
          </a:prstGeom>
          <a:ln w="2857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4" name="TextBox 33"/>
          <p:cNvSpPr txBox="1"/>
          <p:nvPr/>
        </p:nvSpPr>
        <p:spPr>
          <a:xfrm>
            <a:off x="1742290" y="2091689"/>
            <a:ext cx="1033606" cy="369332"/>
          </a:xfrm>
          <a:prstGeom prst="rect">
            <a:avLst/>
          </a:prstGeom>
          <a:noFill/>
        </p:spPr>
        <p:txBody>
          <a:bodyPr wrap="none" rtlCol="0">
            <a:spAutoFit/>
          </a:bodyPr>
          <a:lstStyle/>
          <a:p>
            <a:r>
              <a:rPr lang="en-US" dirty="0" smtClean="0"/>
              <a:t>adjective</a:t>
            </a:r>
            <a:endParaRPr lang="en-US" dirty="0"/>
          </a:p>
        </p:txBody>
      </p:sp>
      <p:sp>
        <p:nvSpPr>
          <p:cNvPr id="35" name="TextBox 34"/>
          <p:cNvSpPr txBox="1"/>
          <p:nvPr/>
        </p:nvSpPr>
        <p:spPr>
          <a:xfrm>
            <a:off x="3795672" y="964318"/>
            <a:ext cx="1033606" cy="369332"/>
          </a:xfrm>
          <a:prstGeom prst="rect">
            <a:avLst/>
          </a:prstGeom>
          <a:noFill/>
        </p:spPr>
        <p:txBody>
          <a:bodyPr wrap="none" rtlCol="0">
            <a:spAutoFit/>
          </a:bodyPr>
          <a:lstStyle/>
          <a:p>
            <a:r>
              <a:rPr lang="en-US" dirty="0" smtClean="0"/>
              <a:t>adjective</a:t>
            </a:r>
            <a:endParaRPr lang="en-US" dirty="0"/>
          </a:p>
        </p:txBody>
      </p:sp>
      <p:sp>
        <p:nvSpPr>
          <p:cNvPr id="36" name="TextBox 35"/>
          <p:cNvSpPr txBox="1"/>
          <p:nvPr/>
        </p:nvSpPr>
        <p:spPr>
          <a:xfrm>
            <a:off x="6161209" y="1873274"/>
            <a:ext cx="1033606" cy="369332"/>
          </a:xfrm>
          <a:prstGeom prst="rect">
            <a:avLst/>
          </a:prstGeom>
          <a:noFill/>
        </p:spPr>
        <p:txBody>
          <a:bodyPr wrap="none" rtlCol="0">
            <a:spAutoFit/>
          </a:bodyPr>
          <a:lstStyle/>
          <a:p>
            <a:r>
              <a:rPr lang="en-US" dirty="0" smtClean="0"/>
              <a:t>adjective</a:t>
            </a:r>
            <a:endParaRPr lang="en-US" dirty="0"/>
          </a:p>
        </p:txBody>
      </p:sp>
      <p:sp>
        <p:nvSpPr>
          <p:cNvPr id="37" name="TextBox 36"/>
          <p:cNvSpPr txBox="1"/>
          <p:nvPr/>
        </p:nvSpPr>
        <p:spPr>
          <a:xfrm>
            <a:off x="6453920" y="4033316"/>
            <a:ext cx="1033606" cy="369332"/>
          </a:xfrm>
          <a:prstGeom prst="rect">
            <a:avLst/>
          </a:prstGeom>
          <a:noFill/>
        </p:spPr>
        <p:txBody>
          <a:bodyPr wrap="none" rtlCol="0">
            <a:spAutoFit/>
          </a:bodyPr>
          <a:lstStyle/>
          <a:p>
            <a:r>
              <a:rPr lang="en-US" dirty="0" smtClean="0"/>
              <a:t>adjective</a:t>
            </a:r>
            <a:endParaRPr lang="en-US" dirty="0"/>
          </a:p>
        </p:txBody>
      </p:sp>
      <p:sp>
        <p:nvSpPr>
          <p:cNvPr id="38" name="TextBox 37"/>
          <p:cNvSpPr txBox="1"/>
          <p:nvPr/>
        </p:nvSpPr>
        <p:spPr>
          <a:xfrm>
            <a:off x="4600195" y="5514901"/>
            <a:ext cx="1033606" cy="369332"/>
          </a:xfrm>
          <a:prstGeom prst="rect">
            <a:avLst/>
          </a:prstGeom>
          <a:noFill/>
        </p:spPr>
        <p:txBody>
          <a:bodyPr wrap="none" rtlCol="0">
            <a:spAutoFit/>
          </a:bodyPr>
          <a:lstStyle/>
          <a:p>
            <a:r>
              <a:rPr lang="en-US" dirty="0" smtClean="0"/>
              <a:t>adjective</a:t>
            </a:r>
            <a:endParaRPr lang="en-US" dirty="0"/>
          </a:p>
        </p:txBody>
      </p:sp>
      <p:sp>
        <p:nvSpPr>
          <p:cNvPr id="39" name="TextBox 38"/>
          <p:cNvSpPr txBox="1"/>
          <p:nvPr/>
        </p:nvSpPr>
        <p:spPr>
          <a:xfrm>
            <a:off x="2177800" y="4580369"/>
            <a:ext cx="1033606" cy="369332"/>
          </a:xfrm>
          <a:prstGeom prst="rect">
            <a:avLst/>
          </a:prstGeom>
          <a:noFill/>
        </p:spPr>
        <p:txBody>
          <a:bodyPr wrap="none" rtlCol="0">
            <a:spAutoFit/>
          </a:bodyPr>
          <a:lstStyle/>
          <a:p>
            <a:r>
              <a:rPr lang="en-US" dirty="0" smtClean="0"/>
              <a:t>adjective</a:t>
            </a:r>
            <a:endParaRPr lang="en-US" dirty="0"/>
          </a:p>
        </p:txBody>
      </p:sp>
      <p:sp>
        <p:nvSpPr>
          <p:cNvPr id="22" name="Rectangle 21"/>
          <p:cNvSpPr/>
          <p:nvPr/>
        </p:nvSpPr>
        <p:spPr>
          <a:xfrm>
            <a:off x="4029779" y="3073883"/>
            <a:ext cx="1509097" cy="830997"/>
          </a:xfrm>
          <a:prstGeom prst="rect">
            <a:avLst/>
          </a:prstGeom>
        </p:spPr>
        <p:txBody>
          <a:bodyPr wrap="none">
            <a:spAutoFit/>
          </a:bodyPr>
          <a:lstStyle/>
          <a:p>
            <a:pPr algn="ctr"/>
            <a:r>
              <a:rPr lang="en-US" sz="2400" b="1" dirty="0" smtClean="0">
                <a:latin typeface="Gill Sans"/>
                <a:cs typeface="Gill Sans"/>
              </a:rPr>
              <a:t>family</a:t>
            </a:r>
          </a:p>
          <a:p>
            <a:pPr algn="ctr"/>
            <a:r>
              <a:rPr lang="en-US" sz="2400" b="1" dirty="0" smtClean="0">
                <a:latin typeface="Gill Sans"/>
                <a:cs typeface="Gill Sans"/>
              </a:rPr>
              <a:t>member</a:t>
            </a:r>
            <a:endParaRPr lang="en-US" sz="2400" b="1" dirty="0">
              <a:latin typeface="Gill Sans"/>
              <a:cs typeface="Gill Sans"/>
            </a:endParaRPr>
          </a:p>
        </p:txBody>
      </p:sp>
      <p:sp>
        <p:nvSpPr>
          <p:cNvPr id="24" name="Rectangle 23"/>
          <p:cNvSpPr/>
          <p:nvPr/>
        </p:nvSpPr>
        <p:spPr>
          <a:xfrm>
            <a:off x="158744" y="202024"/>
            <a:ext cx="8846355" cy="6493635"/>
          </a:xfrm>
          <a:prstGeom prst="rect">
            <a:avLst/>
          </a:prstGeom>
          <a:noFill/>
          <a:ln w="571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p:cNvSpPr txBox="1"/>
          <p:nvPr/>
        </p:nvSpPr>
        <p:spPr>
          <a:xfrm>
            <a:off x="505578" y="5503030"/>
            <a:ext cx="1834081" cy="646331"/>
          </a:xfrm>
          <a:prstGeom prst="rect">
            <a:avLst/>
          </a:prstGeom>
          <a:noFill/>
        </p:spPr>
        <p:txBody>
          <a:bodyPr wrap="none" rtlCol="0">
            <a:spAutoFit/>
          </a:bodyPr>
          <a:lstStyle/>
          <a:p>
            <a:r>
              <a:rPr lang="en-US" sz="3600" dirty="0" smtClean="0">
                <a:solidFill>
                  <a:srgbClr val="FF0000"/>
                </a:solidFill>
                <a:latin typeface="Garamond"/>
                <a:cs typeface="Garamond"/>
              </a:rPr>
              <a:t>examples</a:t>
            </a:r>
            <a:endParaRPr lang="en-US" sz="3600" dirty="0">
              <a:solidFill>
                <a:srgbClr val="FF0000"/>
              </a:solidFill>
              <a:latin typeface="Garamond"/>
              <a:cs typeface="Garamond"/>
            </a:endParaRPr>
          </a:p>
        </p:txBody>
      </p:sp>
      <p:sp>
        <p:nvSpPr>
          <p:cNvPr id="3" name="Rectangle 2"/>
          <p:cNvSpPr/>
          <p:nvPr/>
        </p:nvSpPr>
        <p:spPr>
          <a:xfrm>
            <a:off x="156109" y="2662573"/>
            <a:ext cx="1834081" cy="646331"/>
          </a:xfrm>
          <a:prstGeom prst="rect">
            <a:avLst/>
          </a:prstGeom>
        </p:spPr>
        <p:txBody>
          <a:bodyPr wrap="none">
            <a:spAutoFit/>
          </a:bodyPr>
          <a:lstStyle/>
          <a:p>
            <a:pPr lvl="0"/>
            <a:r>
              <a:rPr lang="en-US" sz="3600" dirty="0">
                <a:solidFill>
                  <a:srgbClr val="FF0000"/>
                </a:solidFill>
                <a:latin typeface="Garamond"/>
                <a:cs typeface="Garamond"/>
              </a:rPr>
              <a:t>examples</a:t>
            </a:r>
          </a:p>
        </p:txBody>
      </p:sp>
      <p:sp>
        <p:nvSpPr>
          <p:cNvPr id="26" name="TextBox 25"/>
          <p:cNvSpPr txBox="1"/>
          <p:nvPr/>
        </p:nvSpPr>
        <p:spPr>
          <a:xfrm>
            <a:off x="5816790" y="5826195"/>
            <a:ext cx="1834081" cy="646331"/>
          </a:xfrm>
          <a:prstGeom prst="rect">
            <a:avLst/>
          </a:prstGeom>
          <a:noFill/>
        </p:spPr>
        <p:txBody>
          <a:bodyPr wrap="none" rtlCol="0">
            <a:spAutoFit/>
          </a:bodyPr>
          <a:lstStyle/>
          <a:p>
            <a:r>
              <a:rPr lang="en-US" sz="3600" dirty="0" smtClean="0">
                <a:solidFill>
                  <a:srgbClr val="FF0000"/>
                </a:solidFill>
                <a:latin typeface="Garamond"/>
                <a:cs typeface="Garamond"/>
              </a:rPr>
              <a:t>examples</a:t>
            </a:r>
            <a:endParaRPr lang="en-US" sz="3600" dirty="0">
              <a:solidFill>
                <a:srgbClr val="FF0000"/>
              </a:solidFill>
              <a:latin typeface="Garamond"/>
              <a:cs typeface="Garamond"/>
            </a:endParaRPr>
          </a:p>
        </p:txBody>
      </p:sp>
      <p:sp>
        <p:nvSpPr>
          <p:cNvPr id="29" name="TextBox 28"/>
          <p:cNvSpPr txBox="1"/>
          <p:nvPr/>
        </p:nvSpPr>
        <p:spPr>
          <a:xfrm>
            <a:off x="7309919" y="3118053"/>
            <a:ext cx="1834081" cy="646331"/>
          </a:xfrm>
          <a:prstGeom prst="rect">
            <a:avLst/>
          </a:prstGeom>
          <a:noFill/>
        </p:spPr>
        <p:txBody>
          <a:bodyPr wrap="none" rtlCol="0">
            <a:spAutoFit/>
          </a:bodyPr>
          <a:lstStyle/>
          <a:p>
            <a:r>
              <a:rPr lang="en-US" sz="3600" dirty="0" smtClean="0">
                <a:solidFill>
                  <a:srgbClr val="FF0000"/>
                </a:solidFill>
                <a:latin typeface="Garamond"/>
                <a:cs typeface="Garamond"/>
              </a:rPr>
              <a:t>examples</a:t>
            </a:r>
            <a:endParaRPr lang="en-US" sz="3600" dirty="0">
              <a:solidFill>
                <a:srgbClr val="FF0000"/>
              </a:solidFill>
              <a:latin typeface="Garamond"/>
              <a:cs typeface="Garamond"/>
            </a:endParaRPr>
          </a:p>
        </p:txBody>
      </p:sp>
      <p:sp>
        <p:nvSpPr>
          <p:cNvPr id="31" name="TextBox 30"/>
          <p:cNvSpPr txBox="1"/>
          <p:nvPr/>
        </p:nvSpPr>
        <p:spPr>
          <a:xfrm>
            <a:off x="6733830" y="920072"/>
            <a:ext cx="1834081" cy="646331"/>
          </a:xfrm>
          <a:prstGeom prst="rect">
            <a:avLst/>
          </a:prstGeom>
          <a:noFill/>
        </p:spPr>
        <p:txBody>
          <a:bodyPr wrap="none" rtlCol="0">
            <a:spAutoFit/>
          </a:bodyPr>
          <a:lstStyle/>
          <a:p>
            <a:r>
              <a:rPr lang="en-US" sz="3600" dirty="0" smtClean="0">
                <a:solidFill>
                  <a:srgbClr val="FF0000"/>
                </a:solidFill>
                <a:latin typeface="Garamond"/>
                <a:cs typeface="Garamond"/>
              </a:rPr>
              <a:t>examples</a:t>
            </a:r>
            <a:endParaRPr lang="en-US" sz="3600" dirty="0">
              <a:solidFill>
                <a:srgbClr val="FF0000"/>
              </a:solidFill>
              <a:latin typeface="Garamond"/>
              <a:cs typeface="Garamond"/>
            </a:endParaRPr>
          </a:p>
        </p:txBody>
      </p:sp>
      <p:sp>
        <p:nvSpPr>
          <p:cNvPr id="33" name="TextBox 32"/>
          <p:cNvSpPr txBox="1"/>
          <p:nvPr/>
        </p:nvSpPr>
        <p:spPr>
          <a:xfrm>
            <a:off x="4716760" y="391439"/>
            <a:ext cx="1834081" cy="646331"/>
          </a:xfrm>
          <a:prstGeom prst="rect">
            <a:avLst/>
          </a:prstGeom>
          <a:noFill/>
        </p:spPr>
        <p:txBody>
          <a:bodyPr wrap="none" rtlCol="0">
            <a:spAutoFit/>
          </a:bodyPr>
          <a:lstStyle/>
          <a:p>
            <a:r>
              <a:rPr lang="en-US" sz="3600" dirty="0" smtClean="0">
                <a:solidFill>
                  <a:srgbClr val="FF0000"/>
                </a:solidFill>
                <a:latin typeface="Garamond"/>
                <a:cs typeface="Garamond"/>
              </a:rPr>
              <a:t>examples</a:t>
            </a:r>
            <a:endParaRPr lang="en-US" sz="3600" dirty="0">
              <a:solidFill>
                <a:srgbClr val="FF0000"/>
              </a:solidFill>
              <a:latin typeface="Garamond"/>
              <a:cs typeface="Garamond"/>
            </a:endParaRPr>
          </a:p>
        </p:txBody>
      </p:sp>
    </p:spTree>
    <p:extLst>
      <p:ext uri="{BB962C8B-B14F-4D97-AF65-F5344CB8AC3E}">
        <p14:creationId xmlns:p14="http://schemas.microsoft.com/office/powerpoint/2010/main" val="76407729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panish-flu-ads-007.jpg"/>
          <p:cNvPicPr>
            <a:picLocks noChangeAspect="1"/>
          </p:cNvPicPr>
          <p:nvPr/>
        </p:nvPicPr>
        <p:blipFill>
          <a:blip r:embed="rId3">
            <a:alphaModFix/>
            <a:extLst>
              <a:ext uri="{28A0092B-C50C-407E-A947-70E740481C1C}">
                <a14:useLocalDpi xmlns:a14="http://schemas.microsoft.com/office/drawing/2010/main" val="0"/>
              </a:ext>
            </a:extLst>
          </a:blip>
          <a:stretch>
            <a:fillRect/>
          </a:stretch>
        </p:blipFill>
        <p:spPr>
          <a:xfrm>
            <a:off x="-84667" y="2246768"/>
            <a:ext cx="9228667" cy="4756375"/>
          </a:xfrm>
          <a:prstGeom prst="rect">
            <a:avLst/>
          </a:prstGeom>
        </p:spPr>
      </p:pic>
      <p:sp>
        <p:nvSpPr>
          <p:cNvPr id="7" name="Rectangle 6"/>
          <p:cNvSpPr/>
          <p:nvPr/>
        </p:nvSpPr>
        <p:spPr>
          <a:xfrm>
            <a:off x="0" y="-1"/>
            <a:ext cx="9144000" cy="2455593"/>
          </a:xfrm>
          <a:prstGeom prst="rect">
            <a:avLst/>
          </a:prstGeom>
          <a:solidFill>
            <a:srgbClr val="EDC50A"/>
          </a:solidFill>
          <a:ln w="19050" cmpd="sng">
            <a:solidFill>
              <a:srgbClr val="000000"/>
            </a:solidFill>
          </a:ln>
        </p:spPr>
        <p:style>
          <a:lnRef idx="1">
            <a:schemeClr val="accent1"/>
          </a:lnRef>
          <a:fillRef idx="3">
            <a:schemeClr val="accent1"/>
          </a:fillRef>
          <a:effectRef idx="2">
            <a:schemeClr val="accent1"/>
          </a:effectRef>
          <a:fontRef idx="minor">
            <a:schemeClr val="lt1"/>
          </a:fontRef>
        </p:style>
        <p:txBody>
          <a:bodyPr lIns="91430" tIns="45716" rIns="91430" bIns="45716" spcCol="0" rtlCol="0" anchor="ctr"/>
          <a:lstStyle/>
          <a:p>
            <a:pPr algn="ctr"/>
            <a:endParaRPr lang="en-US" dirty="0">
              <a:solidFill>
                <a:schemeClr val="bg1">
                  <a:lumMod val="50000"/>
                </a:schemeClr>
              </a:solidFill>
            </a:endParaRPr>
          </a:p>
        </p:txBody>
      </p:sp>
      <p:sp>
        <p:nvSpPr>
          <p:cNvPr id="4" name="Slide Number Placeholder 3"/>
          <p:cNvSpPr>
            <a:spLocks noGrp="1"/>
          </p:cNvSpPr>
          <p:nvPr>
            <p:ph type="sldNum" sz="quarter" idx="12"/>
          </p:nvPr>
        </p:nvSpPr>
        <p:spPr/>
        <p:txBody>
          <a:bodyPr/>
          <a:lstStyle/>
          <a:p>
            <a:fld id="{230328CC-4F7D-A845-8B2B-D7F20DED636A}" type="slidenum">
              <a:rPr lang="en-US" smtClean="0"/>
              <a:t>4</a:t>
            </a:fld>
            <a:endParaRPr lang="en-US" dirty="0"/>
          </a:p>
        </p:txBody>
      </p:sp>
      <p:sp>
        <p:nvSpPr>
          <p:cNvPr id="6" name="TextBox 5"/>
          <p:cNvSpPr txBox="1"/>
          <p:nvPr/>
        </p:nvSpPr>
        <p:spPr>
          <a:xfrm>
            <a:off x="-84667" y="-36278"/>
            <a:ext cx="9228667" cy="2308324"/>
          </a:xfrm>
          <a:prstGeom prst="rect">
            <a:avLst/>
          </a:prstGeom>
          <a:noFill/>
        </p:spPr>
        <p:txBody>
          <a:bodyPr wrap="square" rtlCol="0">
            <a:spAutoFit/>
          </a:bodyPr>
          <a:lstStyle/>
          <a:p>
            <a:pPr algn="ctr"/>
            <a:r>
              <a:rPr lang="en-US" sz="6600" b="1" dirty="0" smtClean="0">
                <a:latin typeface="Gill Sans"/>
                <a:cs typeface="Gill Sans"/>
              </a:rPr>
              <a:t>Headline</a:t>
            </a:r>
            <a:r>
              <a:rPr lang="en-US" sz="7200" b="1" dirty="0" smtClean="0">
                <a:latin typeface="Gill Sans"/>
                <a:cs typeface="Gill Sans"/>
              </a:rPr>
              <a:t> in </a:t>
            </a:r>
          </a:p>
          <a:p>
            <a:pPr algn="ctr"/>
            <a:r>
              <a:rPr lang="en-US" sz="7200" b="1" dirty="0" smtClean="0">
                <a:latin typeface="Gill Sans"/>
                <a:cs typeface="Gill Sans"/>
              </a:rPr>
              <a:t>September 2020?</a:t>
            </a:r>
            <a:endParaRPr lang="en-US" sz="7200" b="1" dirty="0">
              <a:latin typeface="Gill Sans"/>
              <a:cs typeface="Gill Sans"/>
            </a:endParaRPr>
          </a:p>
        </p:txBody>
      </p:sp>
    </p:spTree>
    <p:extLst>
      <p:ext uri="{BB962C8B-B14F-4D97-AF65-F5344CB8AC3E}">
        <p14:creationId xmlns:p14="http://schemas.microsoft.com/office/powerpoint/2010/main" val="2079226519"/>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54985" y="-455656"/>
            <a:ext cx="12564968" cy="8376645"/>
          </a:xfrm>
          <a:prstGeom prst="rect">
            <a:avLst/>
          </a:prstGeom>
        </p:spPr>
      </p:pic>
      <p:sp>
        <p:nvSpPr>
          <p:cNvPr id="3" name="Rectangle 2"/>
          <p:cNvSpPr/>
          <p:nvPr/>
        </p:nvSpPr>
        <p:spPr>
          <a:xfrm>
            <a:off x="5272147" y="1197169"/>
            <a:ext cx="4572000" cy="3426580"/>
          </a:xfrm>
          <a:prstGeom prst="rect">
            <a:avLst/>
          </a:prstGeom>
        </p:spPr>
        <p:txBody>
          <a:bodyPr>
            <a:spAutoFit/>
          </a:bodyPr>
          <a:lstStyle/>
          <a:p>
            <a:pPr>
              <a:lnSpc>
                <a:spcPct val="150000"/>
              </a:lnSpc>
              <a:spcBef>
                <a:spcPct val="0"/>
              </a:spcBef>
              <a:spcAft>
                <a:spcPts val="1200"/>
              </a:spcAft>
            </a:pPr>
            <a:r>
              <a:rPr lang="en-US" altLang="en-US" sz="1400" dirty="0">
                <a:latin typeface="Gill Sans"/>
                <a:cs typeface="Gill Sans"/>
                <a:sym typeface="Comic Sans MS" panose="030F0902030302020204" pitchFamily="66" charset="0"/>
              </a:rPr>
              <a:t>I know I know something </a:t>
            </a:r>
            <a:r>
              <a:rPr lang="en-US" altLang="en-US" sz="1400" dirty="0" smtClean="0">
                <a:latin typeface="Gill Sans"/>
                <a:cs typeface="Gill Sans"/>
                <a:sym typeface="Comic Sans MS" panose="030F0902030302020204" pitchFamily="66" charset="0"/>
              </a:rPr>
              <a:t>about ___________________</a:t>
            </a:r>
            <a:r>
              <a:rPr lang="en-US" altLang="en-US" sz="1400" dirty="0">
                <a:latin typeface="Gill Sans"/>
                <a:cs typeface="Gill Sans"/>
                <a:sym typeface="Comic Sans MS" panose="030F0902030302020204" pitchFamily="66" charset="0"/>
              </a:rPr>
              <a:t>.</a:t>
            </a:r>
            <a:endParaRPr lang="en-US" altLang="en-US" sz="1400" dirty="0">
              <a:latin typeface="Gill Sans"/>
              <a:ea typeface="ヒラギノ明朝 ProN W3" panose="02020300000000000000" pitchFamily="18" charset="-128"/>
              <a:cs typeface="Gill Sans"/>
              <a:sym typeface="Comic Sans MS" panose="030F0902030302020204" pitchFamily="66" charset="0"/>
            </a:endParaRPr>
          </a:p>
          <a:p>
            <a:pPr>
              <a:lnSpc>
                <a:spcPct val="150000"/>
              </a:lnSpc>
              <a:spcBef>
                <a:spcPts val="500"/>
              </a:spcBef>
              <a:spcAft>
                <a:spcPts val="1200"/>
              </a:spcAft>
            </a:pPr>
            <a:r>
              <a:rPr lang="en-US" altLang="en-US" sz="1400" dirty="0">
                <a:latin typeface="Gill Sans"/>
                <a:cs typeface="Gill Sans"/>
                <a:sym typeface="Comic Sans MS" panose="030F0902030302020204" pitchFamily="66" charset="0"/>
              </a:rPr>
              <a:t>First, </a:t>
            </a:r>
            <a:r>
              <a:rPr lang="en-US" altLang="en-US" sz="1400" dirty="0" smtClean="0">
                <a:latin typeface="Gill Sans"/>
                <a:cs typeface="Gill Sans"/>
                <a:sym typeface="Comic Sans MS" panose="030F0902030302020204" pitchFamily="66" charset="0"/>
              </a:rPr>
              <a:t>________________________________________.</a:t>
            </a:r>
            <a:endParaRPr lang="en-US" altLang="en-US" sz="1400" dirty="0">
              <a:latin typeface="Gill Sans"/>
              <a:ea typeface="ヒラギノ明朝 ProN W3" panose="02020300000000000000" pitchFamily="18" charset="-128"/>
              <a:cs typeface="Gill Sans"/>
              <a:sym typeface="Comic Sans MS" panose="030F0902030302020204" pitchFamily="66" charset="0"/>
            </a:endParaRPr>
          </a:p>
          <a:p>
            <a:pPr>
              <a:lnSpc>
                <a:spcPct val="150000"/>
              </a:lnSpc>
              <a:spcBef>
                <a:spcPts val="500"/>
              </a:spcBef>
              <a:spcAft>
                <a:spcPts val="1200"/>
              </a:spcAft>
            </a:pPr>
            <a:r>
              <a:rPr lang="en-US" altLang="en-US" sz="1400" dirty="0">
                <a:latin typeface="Gill Sans"/>
                <a:cs typeface="Gill Sans"/>
                <a:sym typeface="Comic Sans MS" panose="030F0902030302020204" pitchFamily="66" charset="0"/>
              </a:rPr>
              <a:t>Second, </a:t>
            </a:r>
            <a:r>
              <a:rPr lang="en-US" altLang="en-US" sz="1400" dirty="0" smtClean="0">
                <a:latin typeface="Gill Sans"/>
                <a:cs typeface="Gill Sans"/>
                <a:sym typeface="Comic Sans MS" panose="030F0902030302020204" pitchFamily="66" charset="0"/>
              </a:rPr>
              <a:t>______________________________________</a:t>
            </a:r>
            <a:r>
              <a:rPr lang="en-US" altLang="en-US" sz="1400" dirty="0">
                <a:latin typeface="Gill Sans"/>
                <a:cs typeface="Gill Sans"/>
                <a:sym typeface="Comic Sans MS" panose="030F0902030302020204" pitchFamily="66" charset="0"/>
              </a:rPr>
              <a:t>.</a:t>
            </a:r>
            <a:endParaRPr lang="en-US" altLang="en-US" sz="1400" dirty="0">
              <a:latin typeface="Gill Sans"/>
              <a:ea typeface="ヒラギノ明朝 ProN W3" panose="02020300000000000000" pitchFamily="18" charset="-128"/>
              <a:cs typeface="Gill Sans"/>
              <a:sym typeface="Comic Sans MS" panose="030F0902030302020204" pitchFamily="66" charset="0"/>
            </a:endParaRPr>
          </a:p>
          <a:p>
            <a:pPr>
              <a:lnSpc>
                <a:spcPct val="150000"/>
              </a:lnSpc>
              <a:spcBef>
                <a:spcPts val="500"/>
              </a:spcBef>
              <a:spcAft>
                <a:spcPts val="1200"/>
              </a:spcAft>
            </a:pPr>
            <a:r>
              <a:rPr lang="en-US" altLang="en-US" sz="1400" dirty="0">
                <a:latin typeface="Gill Sans"/>
                <a:cs typeface="Gill Sans"/>
                <a:sym typeface="Comic Sans MS" panose="030F0902030302020204" pitchFamily="66" charset="0"/>
              </a:rPr>
              <a:t>In addition, </a:t>
            </a:r>
            <a:r>
              <a:rPr lang="en-US" altLang="en-US" sz="1400" dirty="0" smtClean="0">
                <a:latin typeface="Gill Sans"/>
                <a:cs typeface="Gill Sans"/>
                <a:sym typeface="Comic Sans MS" panose="030F0902030302020204" pitchFamily="66" charset="0"/>
              </a:rPr>
              <a:t>___________________________________</a:t>
            </a:r>
            <a:r>
              <a:rPr lang="en-US" altLang="en-US" sz="1400" dirty="0">
                <a:latin typeface="Gill Sans"/>
                <a:cs typeface="Gill Sans"/>
                <a:sym typeface="Comic Sans MS" panose="030F0902030302020204" pitchFamily="66" charset="0"/>
              </a:rPr>
              <a:t>.</a:t>
            </a:r>
            <a:endParaRPr lang="en-US" altLang="en-US" sz="1400" dirty="0">
              <a:latin typeface="Gill Sans"/>
              <a:ea typeface="ヒラギノ明朝 ProN W3" panose="02020300000000000000" pitchFamily="18" charset="-128"/>
              <a:cs typeface="Gill Sans"/>
              <a:sym typeface="Comic Sans MS" panose="030F0902030302020204" pitchFamily="66" charset="0"/>
            </a:endParaRPr>
          </a:p>
          <a:p>
            <a:pPr>
              <a:lnSpc>
                <a:spcPct val="150000"/>
              </a:lnSpc>
              <a:spcBef>
                <a:spcPts val="500"/>
              </a:spcBef>
              <a:spcAft>
                <a:spcPts val="1200"/>
              </a:spcAft>
            </a:pPr>
            <a:r>
              <a:rPr lang="en-US" altLang="en-US" sz="1400" dirty="0">
                <a:latin typeface="Gill Sans"/>
                <a:cs typeface="Gill Sans"/>
                <a:sym typeface="Comic Sans MS" panose="030F0902030302020204" pitchFamily="66" charset="0"/>
              </a:rPr>
              <a:t>Finally, </a:t>
            </a:r>
            <a:r>
              <a:rPr lang="en-US" altLang="en-US" sz="1400" dirty="0" smtClean="0">
                <a:latin typeface="Gill Sans"/>
                <a:cs typeface="Gill Sans"/>
                <a:sym typeface="Comic Sans MS" panose="030F0902030302020204" pitchFamily="66" charset="0"/>
              </a:rPr>
              <a:t>_______________________________________</a:t>
            </a:r>
            <a:r>
              <a:rPr lang="en-US" altLang="en-US" sz="1400" dirty="0">
                <a:latin typeface="Gill Sans"/>
                <a:cs typeface="Gill Sans"/>
                <a:sym typeface="Comic Sans MS" panose="030F0902030302020204" pitchFamily="66" charset="0"/>
              </a:rPr>
              <a:t>.</a:t>
            </a:r>
            <a:endParaRPr lang="en-US" altLang="en-US" sz="1400" dirty="0">
              <a:latin typeface="Gill Sans"/>
              <a:ea typeface="ヒラギノ明朝 ProN W3" panose="02020300000000000000" pitchFamily="18" charset="-128"/>
              <a:cs typeface="Gill Sans"/>
              <a:sym typeface="Comic Sans MS" panose="030F0902030302020204" pitchFamily="66" charset="0"/>
            </a:endParaRPr>
          </a:p>
          <a:p>
            <a:pPr>
              <a:lnSpc>
                <a:spcPct val="150000"/>
              </a:lnSpc>
              <a:spcBef>
                <a:spcPts val="500"/>
              </a:spcBef>
              <a:spcAft>
                <a:spcPts val="1200"/>
              </a:spcAft>
            </a:pPr>
            <a:r>
              <a:rPr lang="en-US" altLang="en-US" sz="1400" dirty="0">
                <a:latin typeface="Gill Sans"/>
                <a:cs typeface="Gill Sans"/>
                <a:sym typeface="Comic Sans MS" panose="030F0902030302020204" pitchFamily="66" charset="0"/>
              </a:rPr>
              <a:t>Now you know something that I know </a:t>
            </a:r>
            <a:r>
              <a:rPr lang="en-US" altLang="en-US" sz="1400" dirty="0" smtClean="0">
                <a:latin typeface="Gill Sans"/>
                <a:cs typeface="Gill Sans"/>
                <a:sym typeface="Comic Sans MS" panose="030F0902030302020204" pitchFamily="66" charset="0"/>
              </a:rPr>
              <a:t>about _____________.</a:t>
            </a:r>
            <a:endParaRPr lang="en-US" sz="1400" dirty="0">
              <a:latin typeface="Gill Sans"/>
              <a:cs typeface="Gill Sans"/>
            </a:endParaRPr>
          </a:p>
        </p:txBody>
      </p:sp>
      <p:pic>
        <p:nvPicPr>
          <p:cNvPr id="4" name="Picture 3" descr="bubble family.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6857" y="1946050"/>
            <a:ext cx="4207116" cy="3115508"/>
          </a:xfrm>
          <a:prstGeom prst="rect">
            <a:avLst/>
          </a:prstGeom>
        </p:spPr>
      </p:pic>
    </p:spTree>
    <p:extLst>
      <p:ext uri="{BB962C8B-B14F-4D97-AF65-F5344CB8AC3E}">
        <p14:creationId xmlns:p14="http://schemas.microsoft.com/office/powerpoint/2010/main" val="3809570713"/>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he NUA’s mission is to substantiate an irrefutable belief in the capacity of all public school children to achieve the high intellectual performances demanded by our ever changing global community. Our focus is teacher and administrator quality through professional development which incorporates current research from cognitive neuroscience on learning, teaching, and leading. We partner with school districts to support the building of their capacity to advocate community-wide responsibility for realizing the learning potential of its children."/>
          <p:cNvSpPr txBox="1"/>
          <p:nvPr/>
        </p:nvSpPr>
        <p:spPr>
          <a:xfrm>
            <a:off x="576926" y="1280436"/>
            <a:ext cx="8567074" cy="1684857"/>
          </a:xfrm>
          <a:prstGeom prst="rect">
            <a:avLst/>
          </a:prstGeom>
          <a:ln w="12700">
            <a:miter lim="400000"/>
          </a:ln>
          <a:extLst>
            <a:ext uri="{C572A759-6A51-4108-AA02-DFA0A04FC94B}">
              <ma14:wrappingTextBoxFlag xmlns:ma14="http://schemas.microsoft.com/office/mac/drawingml/2011/main" val="1"/>
            </a:ext>
          </a:extLst>
        </p:spPr>
        <p:txBody>
          <a:bodyPr wrap="square" lIns="35705" tIns="35705" rIns="35705" bIns="35705" anchor="ctr">
            <a:spAutoFit/>
          </a:bodyPr>
          <a:lstStyle>
            <a:lvl1pPr algn="l" defTabSz="457200">
              <a:lnSpc>
                <a:spcPts val="4900"/>
              </a:lnSpc>
              <a:spcBef>
                <a:spcPts val="2400"/>
              </a:spcBef>
              <a:defRPr sz="1800" b="0">
                <a:solidFill>
                  <a:schemeClr val="accent4">
                    <a:hueOff val="468000"/>
                    <a:satOff val="-4761"/>
                    <a:lumOff val="10196"/>
                  </a:schemeClr>
                </a:solidFill>
                <a:latin typeface="Verdana"/>
                <a:ea typeface="Verdana"/>
                <a:cs typeface="Verdana"/>
                <a:sym typeface="Verdana"/>
              </a:defRPr>
            </a:lvl1pPr>
          </a:lstStyle>
          <a:p>
            <a:pPr>
              <a:lnSpc>
                <a:spcPct val="120000"/>
              </a:lnSpc>
            </a:pPr>
            <a:r>
              <a:rPr lang="en-US" sz="4400" b="1" dirty="0">
                <a:solidFill>
                  <a:srgbClr val="0D0D0D"/>
                </a:solidFill>
                <a:latin typeface="Gill Sans"/>
                <a:cs typeface="Gill Sans"/>
              </a:rPr>
              <a:t>Share on </a:t>
            </a:r>
            <a:r>
              <a:rPr lang="en-US" sz="4400" b="1" dirty="0" smtClean="0">
                <a:solidFill>
                  <a:srgbClr val="0D0D0D"/>
                </a:solidFill>
                <a:latin typeface="Gill Sans"/>
                <a:cs typeface="Gill Sans"/>
              </a:rPr>
              <a:t>Chat</a:t>
            </a:r>
            <a:endParaRPr lang="en-US" sz="4400" i="1" dirty="0">
              <a:solidFill>
                <a:srgbClr val="0D0D0D"/>
              </a:solidFill>
              <a:latin typeface="Gill Sans"/>
              <a:cs typeface="Gill Sans"/>
            </a:endParaRPr>
          </a:p>
          <a:p>
            <a:pPr>
              <a:lnSpc>
                <a:spcPct val="100000"/>
              </a:lnSpc>
            </a:pPr>
            <a:r>
              <a:rPr lang="en-US" sz="3200" b="1" dirty="0" smtClean="0">
                <a:solidFill>
                  <a:srgbClr val="0D0D0D"/>
                </a:solidFill>
                <a:latin typeface="Gill Sans"/>
                <a:cs typeface="Gill Sans"/>
              </a:rPr>
              <a:t>Who Else?</a:t>
            </a:r>
            <a:endParaRPr lang="en-US" sz="3200" b="1" dirty="0">
              <a:solidFill>
                <a:srgbClr val="0D0D0D"/>
              </a:solidFill>
              <a:latin typeface="Gill Sans"/>
              <a:cs typeface="Gill Sans"/>
            </a:endParaRPr>
          </a:p>
        </p:txBody>
      </p:sp>
      <p:sp>
        <p:nvSpPr>
          <p:cNvPr id="5" name="Slide Number Placeholder 4"/>
          <p:cNvSpPr>
            <a:spLocks noGrp="1"/>
          </p:cNvSpPr>
          <p:nvPr>
            <p:ph type="sldNum" sz="quarter" idx="12"/>
          </p:nvPr>
        </p:nvSpPr>
        <p:spPr/>
        <p:txBody>
          <a:bodyPr/>
          <a:lstStyle/>
          <a:p>
            <a:fld id="{230328CC-4F7D-A845-8B2B-D7F20DED636A}" type="slidenum">
              <a:rPr lang="en-US" smtClean="0"/>
              <a:t>41</a:t>
            </a:fld>
            <a:endParaRPr lang="en-US" dirty="0"/>
          </a:p>
        </p:txBody>
      </p:sp>
      <p:sp>
        <p:nvSpPr>
          <p:cNvPr id="6" name="Slide Number Placeholder 1"/>
          <p:cNvSpPr txBox="1">
            <a:spLocks/>
          </p:cNvSpPr>
          <p:nvPr/>
        </p:nvSpPr>
        <p:spPr>
          <a:xfrm>
            <a:off x="6553200" y="6356353"/>
            <a:ext cx="2133600" cy="365125"/>
          </a:xfrm>
          <a:prstGeom prst="rect">
            <a:avLst/>
          </a:prstGeom>
        </p:spPr>
        <p:txBody>
          <a:bodyPr vert="horz" lIns="91425" tIns="45713" rIns="91425" bIns="45713" rtlCol="0" anchor="ctr"/>
          <a:lstStyle>
            <a:defPPr>
              <a:defRPr lang="en-US"/>
            </a:defPPr>
            <a:lvl1pPr marL="0" algn="r" defTabSz="457130" rtl="0" eaLnBrk="1" latinLnBrk="0" hangingPunct="1">
              <a:defRPr sz="1200" kern="1200">
                <a:solidFill>
                  <a:schemeClr val="tx1">
                    <a:tint val="75000"/>
                  </a:schemeClr>
                </a:solidFill>
                <a:latin typeface="+mn-lt"/>
                <a:ea typeface="+mn-ea"/>
                <a:cs typeface="+mn-cs"/>
              </a:defRPr>
            </a:lvl1pPr>
            <a:lvl2pPr marL="457130" algn="l" defTabSz="457130" rtl="0" eaLnBrk="1" latinLnBrk="0" hangingPunct="1">
              <a:defRPr sz="1800" kern="1200">
                <a:solidFill>
                  <a:schemeClr val="tx1"/>
                </a:solidFill>
                <a:latin typeface="+mn-lt"/>
                <a:ea typeface="+mn-ea"/>
                <a:cs typeface="+mn-cs"/>
              </a:defRPr>
            </a:lvl2pPr>
            <a:lvl3pPr marL="914259" algn="l" defTabSz="457130" rtl="0" eaLnBrk="1" latinLnBrk="0" hangingPunct="1">
              <a:defRPr sz="1800" kern="1200">
                <a:solidFill>
                  <a:schemeClr val="tx1"/>
                </a:solidFill>
                <a:latin typeface="+mn-lt"/>
                <a:ea typeface="+mn-ea"/>
                <a:cs typeface="+mn-cs"/>
              </a:defRPr>
            </a:lvl3pPr>
            <a:lvl4pPr marL="1371390" algn="l" defTabSz="457130" rtl="0" eaLnBrk="1" latinLnBrk="0" hangingPunct="1">
              <a:defRPr sz="1800" kern="1200">
                <a:solidFill>
                  <a:schemeClr val="tx1"/>
                </a:solidFill>
                <a:latin typeface="+mn-lt"/>
                <a:ea typeface="+mn-ea"/>
                <a:cs typeface="+mn-cs"/>
              </a:defRPr>
            </a:lvl4pPr>
            <a:lvl5pPr marL="1828519" algn="l" defTabSz="457130" rtl="0" eaLnBrk="1" latinLnBrk="0" hangingPunct="1">
              <a:defRPr sz="1800" kern="1200">
                <a:solidFill>
                  <a:schemeClr val="tx1"/>
                </a:solidFill>
                <a:latin typeface="+mn-lt"/>
                <a:ea typeface="+mn-ea"/>
                <a:cs typeface="+mn-cs"/>
              </a:defRPr>
            </a:lvl5pPr>
            <a:lvl6pPr marL="2285649" algn="l" defTabSz="457130" rtl="0" eaLnBrk="1" latinLnBrk="0" hangingPunct="1">
              <a:defRPr sz="1800" kern="1200">
                <a:solidFill>
                  <a:schemeClr val="tx1"/>
                </a:solidFill>
                <a:latin typeface="+mn-lt"/>
                <a:ea typeface="+mn-ea"/>
                <a:cs typeface="+mn-cs"/>
              </a:defRPr>
            </a:lvl6pPr>
            <a:lvl7pPr marL="2742780" algn="l" defTabSz="457130" rtl="0" eaLnBrk="1" latinLnBrk="0" hangingPunct="1">
              <a:defRPr sz="1800" kern="1200">
                <a:solidFill>
                  <a:schemeClr val="tx1"/>
                </a:solidFill>
                <a:latin typeface="+mn-lt"/>
                <a:ea typeface="+mn-ea"/>
                <a:cs typeface="+mn-cs"/>
              </a:defRPr>
            </a:lvl7pPr>
            <a:lvl8pPr marL="3199908" algn="l" defTabSz="457130" rtl="0" eaLnBrk="1" latinLnBrk="0" hangingPunct="1">
              <a:defRPr sz="1800" kern="1200">
                <a:solidFill>
                  <a:schemeClr val="tx1"/>
                </a:solidFill>
                <a:latin typeface="+mn-lt"/>
                <a:ea typeface="+mn-ea"/>
                <a:cs typeface="+mn-cs"/>
              </a:defRPr>
            </a:lvl8pPr>
            <a:lvl9pPr marL="3657039" algn="l" defTabSz="457130" rtl="0" eaLnBrk="1" latinLnBrk="0" hangingPunct="1">
              <a:defRPr sz="1800" kern="1200">
                <a:solidFill>
                  <a:schemeClr val="tx1"/>
                </a:solidFill>
                <a:latin typeface="+mn-lt"/>
                <a:ea typeface="+mn-ea"/>
                <a:cs typeface="+mn-cs"/>
              </a:defRPr>
            </a:lvl9pPr>
          </a:lstStyle>
          <a:p>
            <a:fld id="{230328CC-4F7D-A845-8B2B-D7F20DED636A}" type="slidenum">
              <a:rPr lang="en-US" smtClean="0"/>
              <a:pPr/>
              <a:t>41</a:t>
            </a:fld>
            <a:endParaRPr lang="en-US" dirty="0"/>
          </a:p>
        </p:txBody>
      </p:sp>
      <p:pic>
        <p:nvPicPr>
          <p:cNvPr id="7" name="black-women-brain3.psd" descr="black-women-brain3.psd"/>
          <p:cNvPicPr>
            <a:picLocks noChangeAspect="1"/>
          </p:cNvPicPr>
          <p:nvPr/>
        </p:nvPicPr>
        <p:blipFill>
          <a:blip r:embed="rId2">
            <a:extLst/>
          </a:blip>
          <a:stretch>
            <a:fillRect/>
          </a:stretch>
        </p:blipFill>
        <p:spPr>
          <a:xfrm>
            <a:off x="0" y="5396199"/>
            <a:ext cx="1364244" cy="2132793"/>
          </a:xfrm>
          <a:prstGeom prst="rect">
            <a:avLst/>
          </a:prstGeom>
          <a:ln w="12700">
            <a:miter lim="400000"/>
          </a:ln>
        </p:spPr>
      </p:pic>
      <p:pic>
        <p:nvPicPr>
          <p:cNvPr id="8" name="Picture 7" descr="MAN brain head facing left.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468373" y="5468769"/>
            <a:ext cx="1461801" cy="1461801"/>
          </a:xfrm>
          <a:prstGeom prst="rect">
            <a:avLst/>
          </a:prstGeom>
        </p:spPr>
      </p:pic>
      <p:pic>
        <p:nvPicPr>
          <p:cNvPr id="9" name="black-women-brain3.psd" descr="black-women-brain3.psd"/>
          <p:cNvPicPr>
            <a:picLocks noChangeAspect="1"/>
          </p:cNvPicPr>
          <p:nvPr/>
        </p:nvPicPr>
        <p:blipFill>
          <a:blip r:embed="rId2">
            <a:extLst/>
          </a:blip>
          <a:stretch>
            <a:fillRect/>
          </a:stretch>
        </p:blipFill>
        <p:spPr>
          <a:xfrm>
            <a:off x="3118859" y="5396199"/>
            <a:ext cx="1364244" cy="2132793"/>
          </a:xfrm>
          <a:prstGeom prst="rect">
            <a:avLst/>
          </a:prstGeom>
          <a:ln w="12700">
            <a:miter lim="400000"/>
          </a:ln>
        </p:spPr>
      </p:pic>
      <p:pic>
        <p:nvPicPr>
          <p:cNvPr id="10" name="Picture 9" descr="MAN brain head facing left.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587232" y="5468769"/>
            <a:ext cx="1461801" cy="1461801"/>
          </a:xfrm>
          <a:prstGeom prst="rect">
            <a:avLst/>
          </a:prstGeom>
        </p:spPr>
      </p:pic>
      <p:pic>
        <p:nvPicPr>
          <p:cNvPr id="11" name="black-women-brain3.psd" descr="black-women-brain3.psd"/>
          <p:cNvPicPr>
            <a:picLocks noChangeAspect="1"/>
          </p:cNvPicPr>
          <p:nvPr/>
        </p:nvPicPr>
        <p:blipFill>
          <a:blip r:embed="rId2">
            <a:extLst/>
          </a:blip>
          <a:stretch>
            <a:fillRect/>
          </a:stretch>
        </p:blipFill>
        <p:spPr>
          <a:xfrm>
            <a:off x="6312003" y="5396199"/>
            <a:ext cx="1364244" cy="2132793"/>
          </a:xfrm>
          <a:prstGeom prst="rect">
            <a:avLst/>
          </a:prstGeom>
          <a:ln w="12700">
            <a:miter lim="400000"/>
          </a:ln>
        </p:spPr>
      </p:pic>
      <p:pic>
        <p:nvPicPr>
          <p:cNvPr id="12" name="Picture 11" descr="MAN brain head facing left.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780376" y="5468769"/>
            <a:ext cx="1461801" cy="1461801"/>
          </a:xfrm>
          <a:prstGeom prst="rect">
            <a:avLst/>
          </a:prstGeom>
        </p:spPr>
      </p:pic>
      <p:sp>
        <p:nvSpPr>
          <p:cNvPr id="2" name="Oval 1"/>
          <p:cNvSpPr/>
          <p:nvPr/>
        </p:nvSpPr>
        <p:spPr>
          <a:xfrm>
            <a:off x="-3402067" y="3235298"/>
            <a:ext cx="914400" cy="914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36344486"/>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3" name="Title 1">
            <a:extLst>
              <a:ext uri="{FF2B5EF4-FFF2-40B4-BE49-F238E27FC236}">
                <a16:creationId xmlns="" xmlns:a16="http://schemas.microsoft.com/office/drawing/2014/main" id="{F5582DE6-9EA3-EC4B-9800-0C71B65BEB3F}"/>
              </a:ext>
            </a:extLst>
          </p:cNvPr>
          <p:cNvSpPr>
            <a:spLocks noGrp="1" noChangeArrowheads="1"/>
          </p:cNvSpPr>
          <p:nvPr>
            <p:ph type="title"/>
          </p:nvPr>
        </p:nvSpPr>
        <p:spPr>
          <a:xfrm>
            <a:off x="0" y="91925"/>
            <a:ext cx="9144000" cy="611981"/>
          </a:xfrm>
        </p:spPr>
        <p:txBody>
          <a:bodyPr>
            <a:noAutofit/>
          </a:bodyPr>
          <a:lstStyle/>
          <a:p>
            <a:pPr algn="ctr"/>
            <a:r>
              <a:rPr lang="en-US" altLang="en-US" sz="4800" b="1" dirty="0">
                <a:latin typeface="Gill Sans"/>
                <a:ea typeface="ＭＳ Ｐゴシック" panose="020B0600070205080204" pitchFamily="34" charset="-128"/>
                <a:cs typeface="Gill Sans"/>
              </a:rPr>
              <a:t> </a:t>
            </a:r>
            <a:r>
              <a:rPr lang="en-US" altLang="en-US" sz="4800" b="1" dirty="0" smtClean="0">
                <a:latin typeface="Gill Sans"/>
                <a:ea typeface="ＭＳ Ｐゴシック" panose="020B0600070205080204" pitchFamily="34" charset="-128"/>
                <a:cs typeface="Gill Sans"/>
              </a:rPr>
              <a:t>Strategy </a:t>
            </a:r>
            <a:r>
              <a:rPr lang="en-US" altLang="en-US" sz="4800" b="1" dirty="0">
                <a:latin typeface="Gill Sans"/>
                <a:ea typeface="ＭＳ Ｐゴシック" panose="020B0600070205080204" pitchFamily="34" charset="-128"/>
                <a:cs typeface="Gill Sans"/>
              </a:rPr>
              <a:t>Review Chart</a:t>
            </a:r>
          </a:p>
        </p:txBody>
      </p:sp>
      <p:graphicFrame>
        <p:nvGraphicFramePr>
          <p:cNvPr id="5" name="Group 2">
            <a:extLst>
              <a:ext uri="{FF2B5EF4-FFF2-40B4-BE49-F238E27FC236}">
                <a16:creationId xmlns="" xmlns:a16="http://schemas.microsoft.com/office/drawing/2014/main" id="{B9D7B809-1265-C242-9545-273379358BBE}"/>
              </a:ext>
            </a:extLst>
          </p:cNvPr>
          <p:cNvGraphicFramePr>
            <a:graphicFrameLocks/>
          </p:cNvGraphicFramePr>
          <p:nvPr>
            <p:extLst>
              <p:ext uri="{D42A27DB-BD31-4B8C-83A1-F6EECF244321}">
                <p14:modId xmlns:p14="http://schemas.microsoft.com/office/powerpoint/2010/main" val="1368526343"/>
              </p:ext>
            </p:extLst>
          </p:nvPr>
        </p:nvGraphicFramePr>
        <p:xfrm>
          <a:off x="157239" y="916782"/>
          <a:ext cx="8853715" cy="4647333"/>
        </p:xfrm>
        <a:graphic>
          <a:graphicData uri="http://schemas.openxmlformats.org/drawingml/2006/table">
            <a:tbl>
              <a:tblPr/>
              <a:tblGrid>
                <a:gridCol w="1390951">
                  <a:extLst>
                    <a:ext uri="{9D8B030D-6E8A-4147-A177-3AD203B41FA5}">
                      <a16:colId xmlns="" xmlns:a16="http://schemas.microsoft.com/office/drawing/2014/main" val="20000"/>
                    </a:ext>
                  </a:extLst>
                </a:gridCol>
                <a:gridCol w="1584477">
                  <a:extLst>
                    <a:ext uri="{9D8B030D-6E8A-4147-A177-3AD203B41FA5}">
                      <a16:colId xmlns="" xmlns:a16="http://schemas.microsoft.com/office/drawing/2014/main" val="20001"/>
                    </a:ext>
                  </a:extLst>
                </a:gridCol>
                <a:gridCol w="1439333">
                  <a:extLst>
                    <a:ext uri="{9D8B030D-6E8A-4147-A177-3AD203B41FA5}">
                      <a16:colId xmlns="" xmlns:a16="http://schemas.microsoft.com/office/drawing/2014/main" val="20002"/>
                    </a:ext>
                  </a:extLst>
                </a:gridCol>
                <a:gridCol w="1509198">
                  <a:extLst>
                    <a:ext uri="{9D8B030D-6E8A-4147-A177-3AD203B41FA5}">
                      <a16:colId xmlns="" xmlns:a16="http://schemas.microsoft.com/office/drawing/2014/main" val="20003"/>
                    </a:ext>
                  </a:extLst>
                </a:gridCol>
                <a:gridCol w="1411427">
                  <a:extLst>
                    <a:ext uri="{9D8B030D-6E8A-4147-A177-3AD203B41FA5}">
                      <a16:colId xmlns="" xmlns:a16="http://schemas.microsoft.com/office/drawing/2014/main" val="20004"/>
                    </a:ext>
                  </a:extLst>
                </a:gridCol>
                <a:gridCol w="1518329">
                  <a:extLst>
                    <a:ext uri="{9D8B030D-6E8A-4147-A177-3AD203B41FA5}">
                      <a16:colId xmlns="" xmlns:a16="http://schemas.microsoft.com/office/drawing/2014/main" val="751396265"/>
                    </a:ext>
                  </a:extLst>
                </a:gridCol>
              </a:tblGrid>
              <a:tr h="1551344">
                <a:tc>
                  <a:txBody>
                    <a:bodyPr/>
                    <a:lstStyle>
                      <a:lvl1pPr>
                        <a:spcBef>
                          <a:spcPct val="20000"/>
                        </a:spcBef>
                        <a:defRPr sz="2800">
                          <a:solidFill>
                            <a:schemeClr val="tx1"/>
                          </a:solidFill>
                          <a:latin typeface="Arial" charset="0"/>
                          <a:ea typeface="ＭＳ Ｐゴシック" charset="-128"/>
                        </a:defRPr>
                      </a:lvl1pPr>
                      <a:lvl2pPr marL="37931725" indent="-37474525">
                        <a:spcBef>
                          <a:spcPct val="20000"/>
                        </a:spcBef>
                        <a:defRPr sz="2400">
                          <a:solidFill>
                            <a:schemeClr val="tx1"/>
                          </a:solidFill>
                          <a:latin typeface="Arial" charset="0"/>
                          <a:ea typeface="ＭＳ Ｐゴシック" charset="-128"/>
                        </a:defRPr>
                      </a:lvl2pPr>
                      <a:lvl3pPr>
                        <a:spcBef>
                          <a:spcPct val="20000"/>
                        </a:spcBef>
                        <a:defRPr sz="2000">
                          <a:solidFill>
                            <a:schemeClr val="tx1"/>
                          </a:solidFill>
                          <a:latin typeface="Arial" charset="0"/>
                          <a:ea typeface="ＭＳ Ｐゴシック" charset="-128"/>
                        </a:defRPr>
                      </a:lvl3pPr>
                      <a:lvl4pPr>
                        <a:spcBef>
                          <a:spcPct val="20000"/>
                        </a:spcBef>
                        <a:defRPr>
                          <a:solidFill>
                            <a:schemeClr val="tx1"/>
                          </a:solidFill>
                          <a:latin typeface="Arial" charset="0"/>
                          <a:ea typeface="ＭＳ Ｐゴシック" charset="-128"/>
                        </a:defRPr>
                      </a:lvl4pPr>
                      <a:lvl5pPr>
                        <a:spcBef>
                          <a:spcPct val="20000"/>
                        </a:spcBef>
                        <a:defRPr>
                          <a:solidFill>
                            <a:schemeClr val="tx1"/>
                          </a:solidFill>
                          <a:latin typeface="Arial" charset="0"/>
                          <a:ea typeface="ＭＳ Ｐゴシック" charset="-128"/>
                        </a:defRPr>
                      </a:lvl5pPr>
                      <a:lvl6pPr marL="457200" fontAlgn="base">
                        <a:spcBef>
                          <a:spcPct val="20000"/>
                        </a:spcBef>
                        <a:spcAft>
                          <a:spcPct val="0"/>
                        </a:spcAft>
                        <a:defRPr>
                          <a:solidFill>
                            <a:schemeClr val="tx1"/>
                          </a:solidFill>
                          <a:latin typeface="Arial" charset="0"/>
                          <a:ea typeface="ＭＳ Ｐゴシック" charset="-128"/>
                        </a:defRPr>
                      </a:lvl6pPr>
                      <a:lvl7pPr marL="914400" fontAlgn="base">
                        <a:spcBef>
                          <a:spcPct val="20000"/>
                        </a:spcBef>
                        <a:spcAft>
                          <a:spcPct val="0"/>
                        </a:spcAft>
                        <a:defRPr>
                          <a:solidFill>
                            <a:schemeClr val="tx1"/>
                          </a:solidFill>
                          <a:latin typeface="Arial" charset="0"/>
                          <a:ea typeface="ＭＳ Ｐゴシック" charset="-128"/>
                        </a:defRPr>
                      </a:lvl7pPr>
                      <a:lvl8pPr marL="1371600" fontAlgn="base">
                        <a:spcBef>
                          <a:spcPct val="20000"/>
                        </a:spcBef>
                        <a:spcAft>
                          <a:spcPct val="0"/>
                        </a:spcAft>
                        <a:defRPr>
                          <a:solidFill>
                            <a:schemeClr val="tx1"/>
                          </a:solidFill>
                          <a:latin typeface="Arial" charset="0"/>
                          <a:ea typeface="ＭＳ Ｐゴシック" charset="-128"/>
                        </a:defRPr>
                      </a:lvl8pPr>
                      <a:lvl9pPr marL="1828800" fontAlgn="base">
                        <a:spcBef>
                          <a:spcPct val="20000"/>
                        </a:spcBef>
                        <a:spcAft>
                          <a:spcPct val="0"/>
                        </a:spcAft>
                        <a:defRPr>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x-none" sz="1100" b="0" i="0" u="none" strike="noStrike" cap="none" normalizeH="0" baseline="0" dirty="0">
                        <a:ln>
                          <a:noFill/>
                        </a:ln>
                        <a:solidFill>
                          <a:schemeClr val="tx1"/>
                        </a:solidFill>
                        <a:effectLst/>
                        <a:latin typeface="Comic Sans MS" charset="0"/>
                        <a:ea typeface="ＭＳ Ｐゴシック"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x-none" sz="1800" b="1" i="0" u="none" strike="noStrike" cap="none" normalizeH="0" baseline="0" dirty="0">
                          <a:ln>
                            <a:noFill/>
                          </a:ln>
                          <a:solidFill>
                            <a:schemeClr val="tx1"/>
                          </a:solidFill>
                          <a:effectLst/>
                          <a:latin typeface="Gill Sans"/>
                          <a:ea typeface="ＭＳ Ｐゴシック" charset="-128"/>
                          <a:cs typeface="Gill Sans"/>
                        </a:rPr>
                        <a:t>Name &amp; Primitive</a:t>
                      </a: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ea typeface="ＭＳ Ｐゴシック" charset="-128"/>
                        </a:defRPr>
                      </a:lvl1pPr>
                      <a:lvl2pPr marL="37931725" indent="-37474525">
                        <a:spcBef>
                          <a:spcPct val="20000"/>
                        </a:spcBef>
                        <a:defRPr sz="2400">
                          <a:solidFill>
                            <a:schemeClr val="tx1"/>
                          </a:solidFill>
                          <a:latin typeface="Arial" charset="0"/>
                          <a:ea typeface="ＭＳ Ｐゴシック" charset="-128"/>
                        </a:defRPr>
                      </a:lvl2pPr>
                      <a:lvl3pPr>
                        <a:spcBef>
                          <a:spcPct val="20000"/>
                        </a:spcBef>
                        <a:defRPr sz="2000">
                          <a:solidFill>
                            <a:schemeClr val="tx1"/>
                          </a:solidFill>
                          <a:latin typeface="Arial" charset="0"/>
                          <a:ea typeface="ＭＳ Ｐゴシック" charset="-128"/>
                        </a:defRPr>
                      </a:lvl3pPr>
                      <a:lvl4pPr>
                        <a:spcBef>
                          <a:spcPct val="20000"/>
                        </a:spcBef>
                        <a:defRPr>
                          <a:solidFill>
                            <a:schemeClr val="tx1"/>
                          </a:solidFill>
                          <a:latin typeface="Arial" charset="0"/>
                          <a:ea typeface="ＭＳ Ｐゴシック" charset="-128"/>
                        </a:defRPr>
                      </a:lvl4pPr>
                      <a:lvl5pPr>
                        <a:spcBef>
                          <a:spcPct val="20000"/>
                        </a:spcBef>
                        <a:defRPr>
                          <a:solidFill>
                            <a:schemeClr val="tx1"/>
                          </a:solidFill>
                          <a:latin typeface="Arial" charset="0"/>
                          <a:ea typeface="ＭＳ Ｐゴシック" charset="-128"/>
                        </a:defRPr>
                      </a:lvl5pPr>
                      <a:lvl6pPr marL="457200" fontAlgn="base">
                        <a:spcBef>
                          <a:spcPct val="20000"/>
                        </a:spcBef>
                        <a:spcAft>
                          <a:spcPct val="0"/>
                        </a:spcAft>
                        <a:defRPr>
                          <a:solidFill>
                            <a:schemeClr val="tx1"/>
                          </a:solidFill>
                          <a:latin typeface="Arial" charset="0"/>
                          <a:ea typeface="ＭＳ Ｐゴシック" charset="-128"/>
                        </a:defRPr>
                      </a:lvl6pPr>
                      <a:lvl7pPr marL="914400" fontAlgn="base">
                        <a:spcBef>
                          <a:spcPct val="20000"/>
                        </a:spcBef>
                        <a:spcAft>
                          <a:spcPct val="0"/>
                        </a:spcAft>
                        <a:defRPr>
                          <a:solidFill>
                            <a:schemeClr val="tx1"/>
                          </a:solidFill>
                          <a:latin typeface="Arial" charset="0"/>
                          <a:ea typeface="ＭＳ Ｐゴシック" charset="-128"/>
                        </a:defRPr>
                      </a:lvl7pPr>
                      <a:lvl8pPr marL="1371600" fontAlgn="base">
                        <a:spcBef>
                          <a:spcPct val="20000"/>
                        </a:spcBef>
                        <a:spcAft>
                          <a:spcPct val="0"/>
                        </a:spcAft>
                        <a:defRPr>
                          <a:solidFill>
                            <a:schemeClr val="tx1"/>
                          </a:solidFill>
                          <a:latin typeface="Arial" charset="0"/>
                          <a:ea typeface="ＭＳ Ｐゴシック" charset="-128"/>
                        </a:defRPr>
                      </a:lvl8pPr>
                      <a:lvl9pPr marL="1828800" fontAlgn="base">
                        <a:spcBef>
                          <a:spcPct val="20000"/>
                        </a:spcBef>
                        <a:spcAft>
                          <a:spcPct val="0"/>
                        </a:spcAft>
                        <a:defRPr>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x-none" sz="900" b="0" i="0" u="none" strike="noStrike" cap="none" normalizeH="0" baseline="0" dirty="0">
                        <a:ln>
                          <a:noFill/>
                        </a:ln>
                        <a:solidFill>
                          <a:schemeClr val="tx1"/>
                        </a:solidFill>
                        <a:effectLst/>
                        <a:latin typeface="Comic Sans MS" charset="0"/>
                        <a:ea typeface="ＭＳ Ｐゴシック"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x-none" sz="1800" b="1" i="0" u="none" strike="noStrike" cap="none" normalizeH="0" baseline="0" dirty="0">
                          <a:ln>
                            <a:noFill/>
                          </a:ln>
                          <a:solidFill>
                            <a:srgbClr val="FF6600"/>
                          </a:solidFill>
                          <a:effectLst/>
                          <a:latin typeface="Gill Sans"/>
                          <a:ea typeface="ＭＳ Ｐゴシック" charset="-128"/>
                          <a:cs typeface="Gill Sans"/>
                        </a:rPr>
                        <a:t>Cognitive Process</a:t>
                      </a:r>
                      <a:r>
                        <a:rPr kumimoji="0" lang="en-US" altLang="x-none" sz="1800" b="1" i="0" u="none" strike="noStrike" cap="none" normalizeH="0" baseline="0" dirty="0" smtClean="0">
                          <a:ln>
                            <a:noFill/>
                          </a:ln>
                          <a:solidFill>
                            <a:srgbClr val="FF6600"/>
                          </a:solidFill>
                          <a:effectLst/>
                          <a:latin typeface="Gill Sans"/>
                          <a:ea typeface="ＭＳ Ｐゴシック" charset="-128"/>
                          <a:cs typeface="Gill Sans"/>
                        </a:rPr>
                        <a:t>/Function</a:t>
                      </a:r>
                      <a:endParaRPr kumimoji="0" lang="en-US" altLang="x-none" sz="1800" b="1" i="0" u="none" strike="noStrike" cap="none" normalizeH="0" baseline="0" dirty="0">
                        <a:ln>
                          <a:noFill/>
                        </a:ln>
                        <a:solidFill>
                          <a:srgbClr val="FF6600"/>
                        </a:solidFill>
                        <a:effectLst/>
                        <a:latin typeface="Gill Sans"/>
                        <a:ea typeface="ＭＳ Ｐゴシック" charset="-128"/>
                        <a:cs typeface="Gill Sans"/>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ea typeface="ＭＳ Ｐゴシック" charset="-128"/>
                        </a:defRPr>
                      </a:lvl1pPr>
                      <a:lvl2pPr marL="37931725" indent="-37474525">
                        <a:spcBef>
                          <a:spcPct val="20000"/>
                        </a:spcBef>
                        <a:defRPr sz="2400">
                          <a:solidFill>
                            <a:schemeClr val="tx1"/>
                          </a:solidFill>
                          <a:latin typeface="Arial" charset="0"/>
                          <a:ea typeface="ＭＳ Ｐゴシック" charset="-128"/>
                        </a:defRPr>
                      </a:lvl2pPr>
                      <a:lvl3pPr>
                        <a:spcBef>
                          <a:spcPct val="20000"/>
                        </a:spcBef>
                        <a:defRPr sz="2000">
                          <a:solidFill>
                            <a:schemeClr val="tx1"/>
                          </a:solidFill>
                          <a:latin typeface="Arial" charset="0"/>
                          <a:ea typeface="ＭＳ Ｐゴシック" charset="-128"/>
                        </a:defRPr>
                      </a:lvl3pPr>
                      <a:lvl4pPr>
                        <a:spcBef>
                          <a:spcPct val="20000"/>
                        </a:spcBef>
                        <a:defRPr>
                          <a:solidFill>
                            <a:schemeClr val="tx1"/>
                          </a:solidFill>
                          <a:latin typeface="Arial" charset="0"/>
                          <a:ea typeface="ＭＳ Ｐゴシック" charset="-128"/>
                        </a:defRPr>
                      </a:lvl4pPr>
                      <a:lvl5pPr>
                        <a:spcBef>
                          <a:spcPct val="20000"/>
                        </a:spcBef>
                        <a:defRPr>
                          <a:solidFill>
                            <a:schemeClr val="tx1"/>
                          </a:solidFill>
                          <a:latin typeface="Arial" charset="0"/>
                          <a:ea typeface="ＭＳ Ｐゴシック" charset="-128"/>
                        </a:defRPr>
                      </a:lvl5pPr>
                      <a:lvl6pPr marL="457200" fontAlgn="base">
                        <a:spcBef>
                          <a:spcPct val="20000"/>
                        </a:spcBef>
                        <a:spcAft>
                          <a:spcPct val="0"/>
                        </a:spcAft>
                        <a:defRPr>
                          <a:solidFill>
                            <a:schemeClr val="tx1"/>
                          </a:solidFill>
                          <a:latin typeface="Arial" charset="0"/>
                          <a:ea typeface="ＭＳ Ｐゴシック" charset="-128"/>
                        </a:defRPr>
                      </a:lvl6pPr>
                      <a:lvl7pPr marL="914400" fontAlgn="base">
                        <a:spcBef>
                          <a:spcPct val="20000"/>
                        </a:spcBef>
                        <a:spcAft>
                          <a:spcPct val="0"/>
                        </a:spcAft>
                        <a:defRPr>
                          <a:solidFill>
                            <a:schemeClr val="tx1"/>
                          </a:solidFill>
                          <a:latin typeface="Arial" charset="0"/>
                          <a:ea typeface="ＭＳ Ｐゴシック" charset="-128"/>
                        </a:defRPr>
                      </a:lvl7pPr>
                      <a:lvl8pPr marL="1371600" fontAlgn="base">
                        <a:spcBef>
                          <a:spcPct val="20000"/>
                        </a:spcBef>
                        <a:spcAft>
                          <a:spcPct val="0"/>
                        </a:spcAft>
                        <a:defRPr>
                          <a:solidFill>
                            <a:schemeClr val="tx1"/>
                          </a:solidFill>
                          <a:latin typeface="Arial" charset="0"/>
                          <a:ea typeface="ＭＳ Ｐゴシック" charset="-128"/>
                        </a:defRPr>
                      </a:lvl8pPr>
                      <a:lvl9pPr marL="1828800" fontAlgn="base">
                        <a:spcBef>
                          <a:spcPct val="20000"/>
                        </a:spcBef>
                        <a:spcAft>
                          <a:spcPct val="0"/>
                        </a:spcAft>
                        <a:defRPr>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x-none" sz="900" b="0" i="0" u="none" strike="noStrike" cap="none" normalizeH="0" baseline="0" dirty="0">
                        <a:ln>
                          <a:noFill/>
                        </a:ln>
                        <a:solidFill>
                          <a:schemeClr val="tx1"/>
                        </a:solidFill>
                        <a:effectLst/>
                        <a:latin typeface="Comic Sans MS" charset="0"/>
                        <a:ea typeface="ＭＳ Ｐゴシック"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x-none" sz="1800" b="1" i="0" u="none" strike="noStrike" cap="none" normalizeH="0" baseline="0" dirty="0">
                          <a:ln>
                            <a:noFill/>
                          </a:ln>
                          <a:solidFill>
                            <a:srgbClr val="000000"/>
                          </a:solidFill>
                          <a:effectLst/>
                          <a:latin typeface="Gill Sans"/>
                          <a:ea typeface="ＭＳ Ｐゴシック" charset="-128"/>
                          <a:cs typeface="Gill Sans"/>
                        </a:rPr>
                        <a:t>Remember</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ea typeface="ＭＳ Ｐゴシック" charset="-128"/>
                        </a:defRPr>
                      </a:lvl1pPr>
                      <a:lvl2pPr marL="37931725" indent="-37474525">
                        <a:spcBef>
                          <a:spcPct val="20000"/>
                        </a:spcBef>
                        <a:defRPr sz="2400">
                          <a:solidFill>
                            <a:schemeClr val="tx1"/>
                          </a:solidFill>
                          <a:latin typeface="Arial" charset="0"/>
                          <a:ea typeface="ＭＳ Ｐゴシック" charset="-128"/>
                        </a:defRPr>
                      </a:lvl2pPr>
                      <a:lvl3pPr>
                        <a:spcBef>
                          <a:spcPct val="20000"/>
                        </a:spcBef>
                        <a:defRPr sz="2000">
                          <a:solidFill>
                            <a:schemeClr val="tx1"/>
                          </a:solidFill>
                          <a:latin typeface="Arial" charset="0"/>
                          <a:ea typeface="ＭＳ Ｐゴシック" charset="-128"/>
                        </a:defRPr>
                      </a:lvl3pPr>
                      <a:lvl4pPr>
                        <a:spcBef>
                          <a:spcPct val="20000"/>
                        </a:spcBef>
                        <a:defRPr>
                          <a:solidFill>
                            <a:schemeClr val="tx1"/>
                          </a:solidFill>
                          <a:latin typeface="Arial" charset="0"/>
                          <a:ea typeface="ＭＳ Ｐゴシック" charset="-128"/>
                        </a:defRPr>
                      </a:lvl4pPr>
                      <a:lvl5pPr>
                        <a:spcBef>
                          <a:spcPct val="20000"/>
                        </a:spcBef>
                        <a:defRPr>
                          <a:solidFill>
                            <a:schemeClr val="tx1"/>
                          </a:solidFill>
                          <a:latin typeface="Arial" charset="0"/>
                          <a:ea typeface="ＭＳ Ｐゴシック" charset="-128"/>
                        </a:defRPr>
                      </a:lvl5pPr>
                      <a:lvl6pPr marL="457200" fontAlgn="base">
                        <a:spcBef>
                          <a:spcPct val="20000"/>
                        </a:spcBef>
                        <a:spcAft>
                          <a:spcPct val="0"/>
                        </a:spcAft>
                        <a:defRPr>
                          <a:solidFill>
                            <a:schemeClr val="tx1"/>
                          </a:solidFill>
                          <a:latin typeface="Arial" charset="0"/>
                          <a:ea typeface="ＭＳ Ｐゴシック" charset="-128"/>
                        </a:defRPr>
                      </a:lvl6pPr>
                      <a:lvl7pPr marL="914400" fontAlgn="base">
                        <a:spcBef>
                          <a:spcPct val="20000"/>
                        </a:spcBef>
                        <a:spcAft>
                          <a:spcPct val="0"/>
                        </a:spcAft>
                        <a:defRPr>
                          <a:solidFill>
                            <a:schemeClr val="tx1"/>
                          </a:solidFill>
                          <a:latin typeface="Arial" charset="0"/>
                          <a:ea typeface="ＭＳ Ｐゴシック" charset="-128"/>
                        </a:defRPr>
                      </a:lvl7pPr>
                      <a:lvl8pPr marL="1371600" fontAlgn="base">
                        <a:spcBef>
                          <a:spcPct val="20000"/>
                        </a:spcBef>
                        <a:spcAft>
                          <a:spcPct val="0"/>
                        </a:spcAft>
                        <a:defRPr>
                          <a:solidFill>
                            <a:schemeClr val="tx1"/>
                          </a:solidFill>
                          <a:latin typeface="Arial" charset="0"/>
                          <a:ea typeface="ＭＳ Ｐゴシック" charset="-128"/>
                        </a:defRPr>
                      </a:lvl8pPr>
                      <a:lvl9pPr marL="1828800" fontAlgn="base">
                        <a:spcBef>
                          <a:spcPct val="20000"/>
                        </a:spcBef>
                        <a:spcAft>
                          <a:spcPct val="0"/>
                        </a:spcAft>
                        <a:defRPr>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x-none" sz="1800" b="1" i="0" u="none" strike="noStrike" cap="none" normalizeH="0" baseline="0" dirty="0">
                          <a:ln>
                            <a:noFill/>
                          </a:ln>
                          <a:solidFill>
                            <a:srgbClr val="FF6600"/>
                          </a:solidFill>
                          <a:effectLst/>
                          <a:latin typeface="Gill Sans"/>
                          <a:ea typeface="ＭＳ Ｐゴシック" charset="-128"/>
                          <a:cs typeface="Gill Sans"/>
                        </a:rPr>
                        <a:t>Best Use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x-none" sz="1800" b="1" i="0" u="none" strike="noStrike" cap="none" normalizeH="0" baseline="0" dirty="0">
                          <a:ln>
                            <a:noFill/>
                          </a:ln>
                          <a:solidFill>
                            <a:srgbClr val="FF6600"/>
                          </a:solidFill>
                          <a:effectLst/>
                          <a:latin typeface="Gill Sans"/>
                          <a:ea typeface="ＭＳ Ｐゴシック" charset="-128"/>
                          <a:cs typeface="Gill Sans"/>
                        </a:rPr>
                        <a:t>(Priming, Processing, Retaining for Mastery)</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ea typeface="ＭＳ Ｐゴシック" charset="-128"/>
                        </a:defRPr>
                      </a:lvl1pPr>
                      <a:lvl2pPr marL="37931725" indent="-37474525">
                        <a:spcBef>
                          <a:spcPct val="20000"/>
                        </a:spcBef>
                        <a:defRPr sz="2400">
                          <a:solidFill>
                            <a:schemeClr val="tx1"/>
                          </a:solidFill>
                          <a:latin typeface="Arial" charset="0"/>
                          <a:ea typeface="ＭＳ Ｐゴシック" charset="-128"/>
                        </a:defRPr>
                      </a:lvl2pPr>
                      <a:lvl3pPr>
                        <a:spcBef>
                          <a:spcPct val="20000"/>
                        </a:spcBef>
                        <a:defRPr sz="2000">
                          <a:solidFill>
                            <a:schemeClr val="tx1"/>
                          </a:solidFill>
                          <a:latin typeface="Arial" charset="0"/>
                          <a:ea typeface="ＭＳ Ｐゴシック" charset="-128"/>
                        </a:defRPr>
                      </a:lvl3pPr>
                      <a:lvl4pPr>
                        <a:spcBef>
                          <a:spcPct val="20000"/>
                        </a:spcBef>
                        <a:defRPr>
                          <a:solidFill>
                            <a:schemeClr val="tx1"/>
                          </a:solidFill>
                          <a:latin typeface="Arial" charset="0"/>
                          <a:ea typeface="ＭＳ Ｐゴシック" charset="-128"/>
                        </a:defRPr>
                      </a:lvl4pPr>
                      <a:lvl5pPr>
                        <a:spcBef>
                          <a:spcPct val="20000"/>
                        </a:spcBef>
                        <a:defRPr>
                          <a:solidFill>
                            <a:schemeClr val="tx1"/>
                          </a:solidFill>
                          <a:latin typeface="Arial" charset="0"/>
                          <a:ea typeface="ＭＳ Ｐゴシック" charset="-128"/>
                        </a:defRPr>
                      </a:lvl5pPr>
                      <a:lvl6pPr marL="457200" fontAlgn="base">
                        <a:spcBef>
                          <a:spcPct val="20000"/>
                        </a:spcBef>
                        <a:spcAft>
                          <a:spcPct val="0"/>
                        </a:spcAft>
                        <a:defRPr>
                          <a:solidFill>
                            <a:schemeClr val="tx1"/>
                          </a:solidFill>
                          <a:latin typeface="Arial" charset="0"/>
                          <a:ea typeface="ＭＳ Ｐゴシック" charset="-128"/>
                        </a:defRPr>
                      </a:lvl6pPr>
                      <a:lvl7pPr marL="914400" fontAlgn="base">
                        <a:spcBef>
                          <a:spcPct val="20000"/>
                        </a:spcBef>
                        <a:spcAft>
                          <a:spcPct val="0"/>
                        </a:spcAft>
                        <a:defRPr>
                          <a:solidFill>
                            <a:schemeClr val="tx1"/>
                          </a:solidFill>
                          <a:latin typeface="Arial" charset="0"/>
                          <a:ea typeface="ＭＳ Ｐゴシック" charset="-128"/>
                        </a:defRPr>
                      </a:lvl7pPr>
                      <a:lvl8pPr marL="1371600" fontAlgn="base">
                        <a:spcBef>
                          <a:spcPct val="20000"/>
                        </a:spcBef>
                        <a:spcAft>
                          <a:spcPct val="0"/>
                        </a:spcAft>
                        <a:defRPr>
                          <a:solidFill>
                            <a:schemeClr val="tx1"/>
                          </a:solidFill>
                          <a:latin typeface="Arial" charset="0"/>
                          <a:ea typeface="ＭＳ Ｐゴシック" charset="-128"/>
                        </a:defRPr>
                      </a:lvl8pPr>
                      <a:lvl9pPr marL="1828800" fontAlgn="base">
                        <a:spcBef>
                          <a:spcPct val="20000"/>
                        </a:spcBef>
                        <a:spcAft>
                          <a:spcPct val="0"/>
                        </a:spcAft>
                        <a:defRPr>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x-none" sz="900" b="0" i="0" u="none" strike="noStrike" cap="none" normalizeH="0" baseline="0" dirty="0">
                        <a:ln>
                          <a:noFill/>
                        </a:ln>
                        <a:solidFill>
                          <a:schemeClr val="tx1"/>
                        </a:solidFill>
                        <a:effectLst/>
                        <a:latin typeface="Comic Sans MS" charset="0"/>
                        <a:ea typeface="ＭＳ Ｐゴシック"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x-none" sz="2000" b="1" i="0" u="none" strike="noStrike" cap="none" normalizeH="0" baseline="0" dirty="0">
                          <a:ln>
                            <a:noFill/>
                          </a:ln>
                          <a:solidFill>
                            <a:srgbClr val="000000"/>
                          </a:solidFill>
                          <a:effectLst/>
                          <a:latin typeface="Gill Sans"/>
                          <a:ea typeface="ＭＳ Ｐゴシック" charset="-128"/>
                          <a:cs typeface="Gill Sans"/>
                        </a:rPr>
                        <a:t>Source</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x-none" sz="1800" b="1" i="0" u="none" strike="noStrike" cap="none" normalizeH="0" baseline="0" dirty="0">
                          <a:ln>
                            <a:noFill/>
                          </a:ln>
                          <a:solidFill>
                            <a:srgbClr val="FF6600"/>
                          </a:solidFill>
                          <a:effectLst/>
                          <a:latin typeface="Gill Sans"/>
                          <a:ea typeface="ＭＳ Ｐゴシック" charset="-128"/>
                          <a:cs typeface="Gill Sans"/>
                        </a:rPr>
                        <a:t>Connection to </a:t>
                      </a:r>
                      <a:endParaRPr kumimoji="0" lang="en-US" altLang="x-none" sz="1800" b="1" i="0" u="none" strike="noStrike" cap="none" normalizeH="0" baseline="0" dirty="0" smtClean="0">
                        <a:ln>
                          <a:noFill/>
                        </a:ln>
                        <a:solidFill>
                          <a:srgbClr val="FF6600"/>
                        </a:solidFill>
                        <a:effectLst/>
                        <a:latin typeface="Gill Sans"/>
                        <a:ea typeface="ＭＳ Ｐゴシック" charset="-128"/>
                        <a:cs typeface="Gill Sans"/>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x-none" sz="1800" b="1" i="0" u="none" strike="noStrike" cap="none" normalizeH="0" baseline="0" dirty="0" smtClean="0">
                          <a:ln>
                            <a:noFill/>
                          </a:ln>
                          <a:solidFill>
                            <a:srgbClr val="FF6600"/>
                          </a:solidFill>
                          <a:effectLst/>
                          <a:latin typeface="Gill Sans"/>
                          <a:ea typeface="ＭＳ Ｐゴシック" charset="-128"/>
                          <a:cs typeface="Gill Sans"/>
                        </a:rPr>
                        <a:t>HOPs</a:t>
                      </a:r>
                      <a:endParaRPr kumimoji="0" lang="en-US" altLang="x-none" sz="1800" b="1" i="0" u="none" strike="noStrike" cap="none" normalizeH="0" baseline="0" dirty="0">
                        <a:ln>
                          <a:noFill/>
                        </a:ln>
                        <a:solidFill>
                          <a:srgbClr val="FF6600"/>
                        </a:solidFill>
                        <a:effectLst/>
                        <a:latin typeface="Gill Sans"/>
                        <a:ea typeface="ＭＳ Ｐゴシック" charset="-128"/>
                        <a:cs typeface="Gill Sans"/>
                      </a:endParaRP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915718">
                <a:tc>
                  <a:txBody>
                    <a:bodyPr/>
                    <a:lstStyle>
                      <a:lvl1pPr>
                        <a:spcBef>
                          <a:spcPct val="20000"/>
                        </a:spcBef>
                        <a:defRPr sz="2800">
                          <a:solidFill>
                            <a:schemeClr val="tx1"/>
                          </a:solidFill>
                          <a:latin typeface="Arial" charset="0"/>
                          <a:ea typeface="ＭＳ Ｐゴシック" charset="-128"/>
                        </a:defRPr>
                      </a:lvl1pPr>
                      <a:lvl2pPr marL="37931725" indent="-37474525">
                        <a:spcBef>
                          <a:spcPct val="20000"/>
                        </a:spcBef>
                        <a:defRPr sz="2400">
                          <a:solidFill>
                            <a:schemeClr val="tx1"/>
                          </a:solidFill>
                          <a:latin typeface="Arial" charset="0"/>
                          <a:ea typeface="ＭＳ Ｐゴシック" charset="-128"/>
                        </a:defRPr>
                      </a:lvl2pPr>
                      <a:lvl3pPr>
                        <a:spcBef>
                          <a:spcPct val="20000"/>
                        </a:spcBef>
                        <a:defRPr sz="2000">
                          <a:solidFill>
                            <a:schemeClr val="tx1"/>
                          </a:solidFill>
                          <a:latin typeface="Arial" charset="0"/>
                          <a:ea typeface="ＭＳ Ｐゴシック" charset="-128"/>
                        </a:defRPr>
                      </a:lvl3pPr>
                      <a:lvl4pPr>
                        <a:spcBef>
                          <a:spcPct val="20000"/>
                        </a:spcBef>
                        <a:defRPr>
                          <a:solidFill>
                            <a:schemeClr val="tx1"/>
                          </a:solidFill>
                          <a:latin typeface="Arial" charset="0"/>
                          <a:ea typeface="ＭＳ Ｐゴシック" charset="-128"/>
                        </a:defRPr>
                      </a:lvl4pPr>
                      <a:lvl5pPr>
                        <a:spcBef>
                          <a:spcPct val="20000"/>
                        </a:spcBef>
                        <a:defRPr>
                          <a:solidFill>
                            <a:schemeClr val="tx1"/>
                          </a:solidFill>
                          <a:latin typeface="Arial" charset="0"/>
                          <a:ea typeface="ＭＳ Ｐゴシック" charset="-128"/>
                        </a:defRPr>
                      </a:lvl5pPr>
                      <a:lvl6pPr marL="457200" fontAlgn="base">
                        <a:spcBef>
                          <a:spcPct val="20000"/>
                        </a:spcBef>
                        <a:spcAft>
                          <a:spcPct val="0"/>
                        </a:spcAft>
                        <a:defRPr>
                          <a:solidFill>
                            <a:schemeClr val="tx1"/>
                          </a:solidFill>
                          <a:latin typeface="Arial" charset="0"/>
                          <a:ea typeface="ＭＳ Ｐゴシック" charset="-128"/>
                        </a:defRPr>
                      </a:lvl6pPr>
                      <a:lvl7pPr marL="914400" fontAlgn="base">
                        <a:spcBef>
                          <a:spcPct val="20000"/>
                        </a:spcBef>
                        <a:spcAft>
                          <a:spcPct val="0"/>
                        </a:spcAft>
                        <a:defRPr>
                          <a:solidFill>
                            <a:schemeClr val="tx1"/>
                          </a:solidFill>
                          <a:latin typeface="Arial" charset="0"/>
                          <a:ea typeface="ＭＳ Ｐゴシック" charset="-128"/>
                        </a:defRPr>
                      </a:lvl7pPr>
                      <a:lvl8pPr marL="1371600" fontAlgn="base">
                        <a:spcBef>
                          <a:spcPct val="20000"/>
                        </a:spcBef>
                        <a:spcAft>
                          <a:spcPct val="0"/>
                        </a:spcAft>
                        <a:defRPr>
                          <a:solidFill>
                            <a:schemeClr val="tx1"/>
                          </a:solidFill>
                          <a:latin typeface="Arial" charset="0"/>
                          <a:ea typeface="ＭＳ Ｐゴシック" charset="-128"/>
                        </a:defRPr>
                      </a:lvl8pPr>
                      <a:lvl9pPr marL="1828800" fontAlgn="base">
                        <a:spcBef>
                          <a:spcPct val="20000"/>
                        </a:spcBef>
                        <a:spcAft>
                          <a:spcPct val="0"/>
                        </a:spcAft>
                        <a:defRPr>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x-none" altLang="x-none" sz="2100" b="0" i="0" u="none" strike="noStrike" cap="none" normalizeH="0" baseline="0" dirty="0">
                        <a:ln>
                          <a:noFill/>
                        </a:ln>
                        <a:solidFill>
                          <a:schemeClr val="tx1"/>
                        </a:solidFill>
                        <a:effectLst/>
                        <a:latin typeface="Arial" charset="0"/>
                        <a:ea typeface="ＭＳ Ｐゴシック" charset="-128"/>
                      </a:endParaRP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ea typeface="ＭＳ Ｐゴシック" charset="-128"/>
                        </a:defRPr>
                      </a:lvl1pPr>
                      <a:lvl2pPr marL="37931725" indent="-37474525">
                        <a:spcBef>
                          <a:spcPct val="20000"/>
                        </a:spcBef>
                        <a:defRPr sz="2400">
                          <a:solidFill>
                            <a:schemeClr val="tx1"/>
                          </a:solidFill>
                          <a:latin typeface="Arial" charset="0"/>
                          <a:ea typeface="ＭＳ Ｐゴシック" charset="-128"/>
                        </a:defRPr>
                      </a:lvl2pPr>
                      <a:lvl3pPr>
                        <a:spcBef>
                          <a:spcPct val="20000"/>
                        </a:spcBef>
                        <a:defRPr sz="2000">
                          <a:solidFill>
                            <a:schemeClr val="tx1"/>
                          </a:solidFill>
                          <a:latin typeface="Arial" charset="0"/>
                          <a:ea typeface="ＭＳ Ｐゴシック" charset="-128"/>
                        </a:defRPr>
                      </a:lvl3pPr>
                      <a:lvl4pPr>
                        <a:spcBef>
                          <a:spcPct val="20000"/>
                        </a:spcBef>
                        <a:defRPr>
                          <a:solidFill>
                            <a:schemeClr val="tx1"/>
                          </a:solidFill>
                          <a:latin typeface="Arial" charset="0"/>
                          <a:ea typeface="ＭＳ Ｐゴシック" charset="-128"/>
                        </a:defRPr>
                      </a:lvl4pPr>
                      <a:lvl5pPr>
                        <a:spcBef>
                          <a:spcPct val="20000"/>
                        </a:spcBef>
                        <a:defRPr>
                          <a:solidFill>
                            <a:schemeClr val="tx1"/>
                          </a:solidFill>
                          <a:latin typeface="Arial" charset="0"/>
                          <a:ea typeface="ＭＳ Ｐゴシック" charset="-128"/>
                        </a:defRPr>
                      </a:lvl5pPr>
                      <a:lvl6pPr marL="457200" fontAlgn="base">
                        <a:spcBef>
                          <a:spcPct val="20000"/>
                        </a:spcBef>
                        <a:spcAft>
                          <a:spcPct val="0"/>
                        </a:spcAft>
                        <a:defRPr>
                          <a:solidFill>
                            <a:schemeClr val="tx1"/>
                          </a:solidFill>
                          <a:latin typeface="Arial" charset="0"/>
                          <a:ea typeface="ＭＳ Ｐゴシック" charset="-128"/>
                        </a:defRPr>
                      </a:lvl6pPr>
                      <a:lvl7pPr marL="914400" fontAlgn="base">
                        <a:spcBef>
                          <a:spcPct val="20000"/>
                        </a:spcBef>
                        <a:spcAft>
                          <a:spcPct val="0"/>
                        </a:spcAft>
                        <a:defRPr>
                          <a:solidFill>
                            <a:schemeClr val="tx1"/>
                          </a:solidFill>
                          <a:latin typeface="Arial" charset="0"/>
                          <a:ea typeface="ＭＳ Ｐゴシック" charset="-128"/>
                        </a:defRPr>
                      </a:lvl7pPr>
                      <a:lvl8pPr marL="1371600" fontAlgn="base">
                        <a:spcBef>
                          <a:spcPct val="20000"/>
                        </a:spcBef>
                        <a:spcAft>
                          <a:spcPct val="0"/>
                        </a:spcAft>
                        <a:defRPr>
                          <a:solidFill>
                            <a:schemeClr val="tx1"/>
                          </a:solidFill>
                          <a:latin typeface="Arial" charset="0"/>
                          <a:ea typeface="ＭＳ Ｐゴシック" charset="-128"/>
                        </a:defRPr>
                      </a:lvl8pPr>
                      <a:lvl9pPr marL="1828800" fontAlgn="base">
                        <a:spcBef>
                          <a:spcPct val="20000"/>
                        </a:spcBef>
                        <a:spcAft>
                          <a:spcPct val="0"/>
                        </a:spcAft>
                        <a:defRPr>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x-none" altLang="x-none" sz="2100" b="0" i="0" u="none" strike="noStrike" cap="none" normalizeH="0" baseline="0">
                        <a:ln>
                          <a:noFill/>
                        </a:ln>
                        <a:solidFill>
                          <a:schemeClr val="tx1"/>
                        </a:solidFill>
                        <a:effectLst/>
                        <a:latin typeface="Arial" charset="0"/>
                        <a:ea typeface="ＭＳ Ｐゴシック"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ea typeface="ＭＳ Ｐゴシック" charset="-128"/>
                        </a:defRPr>
                      </a:lvl1pPr>
                      <a:lvl2pPr marL="37931725" indent="-37474525">
                        <a:spcBef>
                          <a:spcPct val="20000"/>
                        </a:spcBef>
                        <a:defRPr sz="2400">
                          <a:solidFill>
                            <a:schemeClr val="tx1"/>
                          </a:solidFill>
                          <a:latin typeface="Arial" charset="0"/>
                          <a:ea typeface="ＭＳ Ｐゴシック" charset="-128"/>
                        </a:defRPr>
                      </a:lvl2pPr>
                      <a:lvl3pPr>
                        <a:spcBef>
                          <a:spcPct val="20000"/>
                        </a:spcBef>
                        <a:defRPr sz="2000">
                          <a:solidFill>
                            <a:schemeClr val="tx1"/>
                          </a:solidFill>
                          <a:latin typeface="Arial" charset="0"/>
                          <a:ea typeface="ＭＳ Ｐゴシック" charset="-128"/>
                        </a:defRPr>
                      </a:lvl3pPr>
                      <a:lvl4pPr>
                        <a:spcBef>
                          <a:spcPct val="20000"/>
                        </a:spcBef>
                        <a:defRPr>
                          <a:solidFill>
                            <a:schemeClr val="tx1"/>
                          </a:solidFill>
                          <a:latin typeface="Arial" charset="0"/>
                          <a:ea typeface="ＭＳ Ｐゴシック" charset="-128"/>
                        </a:defRPr>
                      </a:lvl4pPr>
                      <a:lvl5pPr>
                        <a:spcBef>
                          <a:spcPct val="20000"/>
                        </a:spcBef>
                        <a:defRPr>
                          <a:solidFill>
                            <a:schemeClr val="tx1"/>
                          </a:solidFill>
                          <a:latin typeface="Arial" charset="0"/>
                          <a:ea typeface="ＭＳ Ｐゴシック" charset="-128"/>
                        </a:defRPr>
                      </a:lvl5pPr>
                      <a:lvl6pPr marL="457200" fontAlgn="base">
                        <a:spcBef>
                          <a:spcPct val="20000"/>
                        </a:spcBef>
                        <a:spcAft>
                          <a:spcPct val="0"/>
                        </a:spcAft>
                        <a:defRPr>
                          <a:solidFill>
                            <a:schemeClr val="tx1"/>
                          </a:solidFill>
                          <a:latin typeface="Arial" charset="0"/>
                          <a:ea typeface="ＭＳ Ｐゴシック" charset="-128"/>
                        </a:defRPr>
                      </a:lvl6pPr>
                      <a:lvl7pPr marL="914400" fontAlgn="base">
                        <a:spcBef>
                          <a:spcPct val="20000"/>
                        </a:spcBef>
                        <a:spcAft>
                          <a:spcPct val="0"/>
                        </a:spcAft>
                        <a:defRPr>
                          <a:solidFill>
                            <a:schemeClr val="tx1"/>
                          </a:solidFill>
                          <a:latin typeface="Arial" charset="0"/>
                          <a:ea typeface="ＭＳ Ｐゴシック" charset="-128"/>
                        </a:defRPr>
                      </a:lvl7pPr>
                      <a:lvl8pPr marL="1371600" fontAlgn="base">
                        <a:spcBef>
                          <a:spcPct val="20000"/>
                        </a:spcBef>
                        <a:spcAft>
                          <a:spcPct val="0"/>
                        </a:spcAft>
                        <a:defRPr>
                          <a:solidFill>
                            <a:schemeClr val="tx1"/>
                          </a:solidFill>
                          <a:latin typeface="Arial" charset="0"/>
                          <a:ea typeface="ＭＳ Ｐゴシック" charset="-128"/>
                        </a:defRPr>
                      </a:lvl8pPr>
                      <a:lvl9pPr marL="1828800" fontAlgn="base">
                        <a:spcBef>
                          <a:spcPct val="20000"/>
                        </a:spcBef>
                        <a:spcAft>
                          <a:spcPct val="0"/>
                        </a:spcAft>
                        <a:defRPr>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x-none" altLang="x-none" sz="2100" b="0" i="0" u="none" strike="noStrike" cap="none" normalizeH="0" baseline="0">
                        <a:ln>
                          <a:noFill/>
                        </a:ln>
                        <a:solidFill>
                          <a:schemeClr val="tx1"/>
                        </a:solidFill>
                        <a:effectLst/>
                        <a:latin typeface="Arial" charset="0"/>
                        <a:ea typeface="ＭＳ Ｐゴシック"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ea typeface="ＭＳ Ｐゴシック" charset="-128"/>
                        </a:defRPr>
                      </a:lvl1pPr>
                      <a:lvl2pPr marL="37931725" indent="-37474525">
                        <a:spcBef>
                          <a:spcPct val="20000"/>
                        </a:spcBef>
                        <a:defRPr sz="2400">
                          <a:solidFill>
                            <a:schemeClr val="tx1"/>
                          </a:solidFill>
                          <a:latin typeface="Arial" charset="0"/>
                          <a:ea typeface="ＭＳ Ｐゴシック" charset="-128"/>
                        </a:defRPr>
                      </a:lvl2pPr>
                      <a:lvl3pPr>
                        <a:spcBef>
                          <a:spcPct val="20000"/>
                        </a:spcBef>
                        <a:defRPr sz="2000">
                          <a:solidFill>
                            <a:schemeClr val="tx1"/>
                          </a:solidFill>
                          <a:latin typeface="Arial" charset="0"/>
                          <a:ea typeface="ＭＳ Ｐゴシック" charset="-128"/>
                        </a:defRPr>
                      </a:lvl3pPr>
                      <a:lvl4pPr>
                        <a:spcBef>
                          <a:spcPct val="20000"/>
                        </a:spcBef>
                        <a:defRPr>
                          <a:solidFill>
                            <a:schemeClr val="tx1"/>
                          </a:solidFill>
                          <a:latin typeface="Arial" charset="0"/>
                          <a:ea typeface="ＭＳ Ｐゴシック" charset="-128"/>
                        </a:defRPr>
                      </a:lvl4pPr>
                      <a:lvl5pPr>
                        <a:spcBef>
                          <a:spcPct val="20000"/>
                        </a:spcBef>
                        <a:defRPr>
                          <a:solidFill>
                            <a:schemeClr val="tx1"/>
                          </a:solidFill>
                          <a:latin typeface="Arial" charset="0"/>
                          <a:ea typeface="ＭＳ Ｐゴシック" charset="-128"/>
                        </a:defRPr>
                      </a:lvl5pPr>
                      <a:lvl6pPr marL="457200" fontAlgn="base">
                        <a:spcBef>
                          <a:spcPct val="20000"/>
                        </a:spcBef>
                        <a:spcAft>
                          <a:spcPct val="0"/>
                        </a:spcAft>
                        <a:defRPr>
                          <a:solidFill>
                            <a:schemeClr val="tx1"/>
                          </a:solidFill>
                          <a:latin typeface="Arial" charset="0"/>
                          <a:ea typeface="ＭＳ Ｐゴシック" charset="-128"/>
                        </a:defRPr>
                      </a:lvl6pPr>
                      <a:lvl7pPr marL="914400" fontAlgn="base">
                        <a:spcBef>
                          <a:spcPct val="20000"/>
                        </a:spcBef>
                        <a:spcAft>
                          <a:spcPct val="0"/>
                        </a:spcAft>
                        <a:defRPr>
                          <a:solidFill>
                            <a:schemeClr val="tx1"/>
                          </a:solidFill>
                          <a:latin typeface="Arial" charset="0"/>
                          <a:ea typeface="ＭＳ Ｐゴシック" charset="-128"/>
                        </a:defRPr>
                      </a:lvl7pPr>
                      <a:lvl8pPr marL="1371600" fontAlgn="base">
                        <a:spcBef>
                          <a:spcPct val="20000"/>
                        </a:spcBef>
                        <a:spcAft>
                          <a:spcPct val="0"/>
                        </a:spcAft>
                        <a:defRPr>
                          <a:solidFill>
                            <a:schemeClr val="tx1"/>
                          </a:solidFill>
                          <a:latin typeface="Arial" charset="0"/>
                          <a:ea typeface="ＭＳ Ｐゴシック" charset="-128"/>
                        </a:defRPr>
                      </a:lvl8pPr>
                      <a:lvl9pPr marL="1828800" fontAlgn="base">
                        <a:spcBef>
                          <a:spcPct val="20000"/>
                        </a:spcBef>
                        <a:spcAft>
                          <a:spcPct val="0"/>
                        </a:spcAft>
                        <a:defRPr>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x-none" altLang="x-none" sz="2100" b="0" i="0" u="none" strike="noStrike" cap="none" normalizeH="0" baseline="0">
                        <a:ln>
                          <a:noFill/>
                        </a:ln>
                        <a:solidFill>
                          <a:schemeClr val="tx1"/>
                        </a:solidFill>
                        <a:effectLst/>
                        <a:latin typeface="Arial" charset="0"/>
                        <a:ea typeface="ＭＳ Ｐゴシック"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ea typeface="ＭＳ Ｐゴシック" charset="-128"/>
                        </a:defRPr>
                      </a:lvl1pPr>
                      <a:lvl2pPr marL="37931725" indent="-37474525">
                        <a:spcBef>
                          <a:spcPct val="20000"/>
                        </a:spcBef>
                        <a:defRPr sz="2400">
                          <a:solidFill>
                            <a:schemeClr val="tx1"/>
                          </a:solidFill>
                          <a:latin typeface="Arial" charset="0"/>
                          <a:ea typeface="ＭＳ Ｐゴシック" charset="-128"/>
                        </a:defRPr>
                      </a:lvl2pPr>
                      <a:lvl3pPr>
                        <a:spcBef>
                          <a:spcPct val="20000"/>
                        </a:spcBef>
                        <a:defRPr sz="2000">
                          <a:solidFill>
                            <a:schemeClr val="tx1"/>
                          </a:solidFill>
                          <a:latin typeface="Arial" charset="0"/>
                          <a:ea typeface="ＭＳ Ｐゴシック" charset="-128"/>
                        </a:defRPr>
                      </a:lvl3pPr>
                      <a:lvl4pPr>
                        <a:spcBef>
                          <a:spcPct val="20000"/>
                        </a:spcBef>
                        <a:defRPr>
                          <a:solidFill>
                            <a:schemeClr val="tx1"/>
                          </a:solidFill>
                          <a:latin typeface="Arial" charset="0"/>
                          <a:ea typeface="ＭＳ Ｐゴシック" charset="-128"/>
                        </a:defRPr>
                      </a:lvl4pPr>
                      <a:lvl5pPr>
                        <a:spcBef>
                          <a:spcPct val="20000"/>
                        </a:spcBef>
                        <a:defRPr>
                          <a:solidFill>
                            <a:schemeClr val="tx1"/>
                          </a:solidFill>
                          <a:latin typeface="Arial" charset="0"/>
                          <a:ea typeface="ＭＳ Ｐゴシック" charset="-128"/>
                        </a:defRPr>
                      </a:lvl5pPr>
                      <a:lvl6pPr marL="457200" fontAlgn="base">
                        <a:spcBef>
                          <a:spcPct val="20000"/>
                        </a:spcBef>
                        <a:spcAft>
                          <a:spcPct val="0"/>
                        </a:spcAft>
                        <a:defRPr>
                          <a:solidFill>
                            <a:schemeClr val="tx1"/>
                          </a:solidFill>
                          <a:latin typeface="Arial" charset="0"/>
                          <a:ea typeface="ＭＳ Ｐゴシック" charset="-128"/>
                        </a:defRPr>
                      </a:lvl6pPr>
                      <a:lvl7pPr marL="914400" fontAlgn="base">
                        <a:spcBef>
                          <a:spcPct val="20000"/>
                        </a:spcBef>
                        <a:spcAft>
                          <a:spcPct val="0"/>
                        </a:spcAft>
                        <a:defRPr>
                          <a:solidFill>
                            <a:schemeClr val="tx1"/>
                          </a:solidFill>
                          <a:latin typeface="Arial" charset="0"/>
                          <a:ea typeface="ＭＳ Ｐゴシック" charset="-128"/>
                        </a:defRPr>
                      </a:lvl7pPr>
                      <a:lvl8pPr marL="1371600" fontAlgn="base">
                        <a:spcBef>
                          <a:spcPct val="20000"/>
                        </a:spcBef>
                        <a:spcAft>
                          <a:spcPct val="0"/>
                        </a:spcAft>
                        <a:defRPr>
                          <a:solidFill>
                            <a:schemeClr val="tx1"/>
                          </a:solidFill>
                          <a:latin typeface="Arial" charset="0"/>
                          <a:ea typeface="ＭＳ Ｐゴシック" charset="-128"/>
                        </a:defRPr>
                      </a:lvl8pPr>
                      <a:lvl9pPr marL="1828800" fontAlgn="base">
                        <a:spcBef>
                          <a:spcPct val="20000"/>
                        </a:spcBef>
                        <a:spcAft>
                          <a:spcPct val="0"/>
                        </a:spcAft>
                        <a:defRPr>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x-none" altLang="x-none" sz="2100" b="0" i="0" u="none" strike="noStrike" cap="none" normalizeH="0" baseline="0">
                        <a:ln>
                          <a:noFill/>
                        </a:ln>
                        <a:solidFill>
                          <a:schemeClr val="tx1"/>
                        </a:solidFill>
                        <a:effectLst/>
                        <a:latin typeface="Arial" charset="0"/>
                        <a:ea typeface="ＭＳ Ｐゴシック"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x-none" altLang="x-none" sz="2100" b="0" i="0" u="none" strike="noStrike" cap="none" normalizeH="0" baseline="0" dirty="0">
                        <a:ln>
                          <a:noFill/>
                        </a:ln>
                        <a:solidFill>
                          <a:schemeClr val="tx1"/>
                        </a:solidFill>
                        <a:effectLst/>
                        <a:latin typeface="Arial" charset="0"/>
                        <a:ea typeface="ＭＳ Ｐゴシック" charset="-128"/>
                      </a:endParaRP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981126">
                <a:tc>
                  <a:txBody>
                    <a:bodyPr/>
                    <a:lstStyle>
                      <a:lvl1pPr>
                        <a:spcBef>
                          <a:spcPct val="20000"/>
                        </a:spcBef>
                        <a:defRPr sz="2800">
                          <a:solidFill>
                            <a:schemeClr val="tx1"/>
                          </a:solidFill>
                          <a:latin typeface="Arial" charset="0"/>
                          <a:ea typeface="ＭＳ Ｐゴシック" charset="-128"/>
                        </a:defRPr>
                      </a:lvl1pPr>
                      <a:lvl2pPr marL="37931725" indent="-37474525">
                        <a:spcBef>
                          <a:spcPct val="20000"/>
                        </a:spcBef>
                        <a:defRPr sz="2400">
                          <a:solidFill>
                            <a:schemeClr val="tx1"/>
                          </a:solidFill>
                          <a:latin typeface="Arial" charset="0"/>
                          <a:ea typeface="ＭＳ Ｐゴシック" charset="-128"/>
                        </a:defRPr>
                      </a:lvl2pPr>
                      <a:lvl3pPr>
                        <a:spcBef>
                          <a:spcPct val="20000"/>
                        </a:spcBef>
                        <a:defRPr sz="2000">
                          <a:solidFill>
                            <a:schemeClr val="tx1"/>
                          </a:solidFill>
                          <a:latin typeface="Arial" charset="0"/>
                          <a:ea typeface="ＭＳ Ｐゴシック" charset="-128"/>
                        </a:defRPr>
                      </a:lvl3pPr>
                      <a:lvl4pPr>
                        <a:spcBef>
                          <a:spcPct val="20000"/>
                        </a:spcBef>
                        <a:defRPr>
                          <a:solidFill>
                            <a:schemeClr val="tx1"/>
                          </a:solidFill>
                          <a:latin typeface="Arial" charset="0"/>
                          <a:ea typeface="ＭＳ Ｐゴシック" charset="-128"/>
                        </a:defRPr>
                      </a:lvl4pPr>
                      <a:lvl5pPr>
                        <a:spcBef>
                          <a:spcPct val="20000"/>
                        </a:spcBef>
                        <a:defRPr>
                          <a:solidFill>
                            <a:schemeClr val="tx1"/>
                          </a:solidFill>
                          <a:latin typeface="Arial" charset="0"/>
                          <a:ea typeface="ＭＳ Ｐゴシック" charset="-128"/>
                        </a:defRPr>
                      </a:lvl5pPr>
                      <a:lvl6pPr marL="457200" fontAlgn="base">
                        <a:spcBef>
                          <a:spcPct val="20000"/>
                        </a:spcBef>
                        <a:spcAft>
                          <a:spcPct val="0"/>
                        </a:spcAft>
                        <a:defRPr>
                          <a:solidFill>
                            <a:schemeClr val="tx1"/>
                          </a:solidFill>
                          <a:latin typeface="Arial" charset="0"/>
                          <a:ea typeface="ＭＳ Ｐゴシック" charset="-128"/>
                        </a:defRPr>
                      </a:lvl6pPr>
                      <a:lvl7pPr marL="914400" fontAlgn="base">
                        <a:spcBef>
                          <a:spcPct val="20000"/>
                        </a:spcBef>
                        <a:spcAft>
                          <a:spcPct val="0"/>
                        </a:spcAft>
                        <a:defRPr>
                          <a:solidFill>
                            <a:schemeClr val="tx1"/>
                          </a:solidFill>
                          <a:latin typeface="Arial" charset="0"/>
                          <a:ea typeface="ＭＳ Ｐゴシック" charset="-128"/>
                        </a:defRPr>
                      </a:lvl7pPr>
                      <a:lvl8pPr marL="1371600" fontAlgn="base">
                        <a:spcBef>
                          <a:spcPct val="20000"/>
                        </a:spcBef>
                        <a:spcAft>
                          <a:spcPct val="0"/>
                        </a:spcAft>
                        <a:defRPr>
                          <a:solidFill>
                            <a:schemeClr val="tx1"/>
                          </a:solidFill>
                          <a:latin typeface="Arial" charset="0"/>
                          <a:ea typeface="ＭＳ Ｐゴシック" charset="-128"/>
                        </a:defRPr>
                      </a:lvl8pPr>
                      <a:lvl9pPr marL="1828800" fontAlgn="base">
                        <a:spcBef>
                          <a:spcPct val="20000"/>
                        </a:spcBef>
                        <a:spcAft>
                          <a:spcPct val="0"/>
                        </a:spcAft>
                        <a:defRPr>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x-none" altLang="x-none" sz="2100" b="0" i="0" u="none" strike="noStrike" cap="none" normalizeH="0" baseline="0">
                        <a:ln>
                          <a:noFill/>
                        </a:ln>
                        <a:solidFill>
                          <a:schemeClr val="tx1"/>
                        </a:solidFill>
                        <a:effectLst/>
                        <a:latin typeface="Arial" charset="0"/>
                        <a:ea typeface="ＭＳ Ｐゴシック" charset="-128"/>
                      </a:endParaRP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ea typeface="ＭＳ Ｐゴシック" charset="-128"/>
                        </a:defRPr>
                      </a:lvl1pPr>
                      <a:lvl2pPr marL="37931725" indent="-37474525">
                        <a:spcBef>
                          <a:spcPct val="20000"/>
                        </a:spcBef>
                        <a:defRPr sz="2400">
                          <a:solidFill>
                            <a:schemeClr val="tx1"/>
                          </a:solidFill>
                          <a:latin typeface="Arial" charset="0"/>
                          <a:ea typeface="ＭＳ Ｐゴシック" charset="-128"/>
                        </a:defRPr>
                      </a:lvl2pPr>
                      <a:lvl3pPr>
                        <a:spcBef>
                          <a:spcPct val="20000"/>
                        </a:spcBef>
                        <a:defRPr sz="2000">
                          <a:solidFill>
                            <a:schemeClr val="tx1"/>
                          </a:solidFill>
                          <a:latin typeface="Arial" charset="0"/>
                          <a:ea typeface="ＭＳ Ｐゴシック" charset="-128"/>
                        </a:defRPr>
                      </a:lvl3pPr>
                      <a:lvl4pPr>
                        <a:spcBef>
                          <a:spcPct val="20000"/>
                        </a:spcBef>
                        <a:defRPr>
                          <a:solidFill>
                            <a:schemeClr val="tx1"/>
                          </a:solidFill>
                          <a:latin typeface="Arial" charset="0"/>
                          <a:ea typeface="ＭＳ Ｐゴシック" charset="-128"/>
                        </a:defRPr>
                      </a:lvl4pPr>
                      <a:lvl5pPr>
                        <a:spcBef>
                          <a:spcPct val="20000"/>
                        </a:spcBef>
                        <a:defRPr>
                          <a:solidFill>
                            <a:schemeClr val="tx1"/>
                          </a:solidFill>
                          <a:latin typeface="Arial" charset="0"/>
                          <a:ea typeface="ＭＳ Ｐゴシック" charset="-128"/>
                        </a:defRPr>
                      </a:lvl5pPr>
                      <a:lvl6pPr marL="457200" fontAlgn="base">
                        <a:spcBef>
                          <a:spcPct val="20000"/>
                        </a:spcBef>
                        <a:spcAft>
                          <a:spcPct val="0"/>
                        </a:spcAft>
                        <a:defRPr>
                          <a:solidFill>
                            <a:schemeClr val="tx1"/>
                          </a:solidFill>
                          <a:latin typeface="Arial" charset="0"/>
                          <a:ea typeface="ＭＳ Ｐゴシック" charset="-128"/>
                        </a:defRPr>
                      </a:lvl6pPr>
                      <a:lvl7pPr marL="914400" fontAlgn="base">
                        <a:spcBef>
                          <a:spcPct val="20000"/>
                        </a:spcBef>
                        <a:spcAft>
                          <a:spcPct val="0"/>
                        </a:spcAft>
                        <a:defRPr>
                          <a:solidFill>
                            <a:schemeClr val="tx1"/>
                          </a:solidFill>
                          <a:latin typeface="Arial" charset="0"/>
                          <a:ea typeface="ＭＳ Ｐゴシック" charset="-128"/>
                        </a:defRPr>
                      </a:lvl7pPr>
                      <a:lvl8pPr marL="1371600" fontAlgn="base">
                        <a:spcBef>
                          <a:spcPct val="20000"/>
                        </a:spcBef>
                        <a:spcAft>
                          <a:spcPct val="0"/>
                        </a:spcAft>
                        <a:defRPr>
                          <a:solidFill>
                            <a:schemeClr val="tx1"/>
                          </a:solidFill>
                          <a:latin typeface="Arial" charset="0"/>
                          <a:ea typeface="ＭＳ Ｐゴシック" charset="-128"/>
                        </a:defRPr>
                      </a:lvl8pPr>
                      <a:lvl9pPr marL="1828800" fontAlgn="base">
                        <a:spcBef>
                          <a:spcPct val="20000"/>
                        </a:spcBef>
                        <a:spcAft>
                          <a:spcPct val="0"/>
                        </a:spcAft>
                        <a:defRPr>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x-none" altLang="x-none" sz="2100" b="0" i="0" u="none" strike="noStrike" cap="none" normalizeH="0" baseline="0">
                        <a:ln>
                          <a:noFill/>
                        </a:ln>
                        <a:solidFill>
                          <a:schemeClr val="tx1"/>
                        </a:solidFill>
                        <a:effectLst/>
                        <a:latin typeface="Arial" charset="0"/>
                        <a:ea typeface="ＭＳ Ｐゴシック"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ea typeface="ＭＳ Ｐゴシック" charset="-128"/>
                        </a:defRPr>
                      </a:lvl1pPr>
                      <a:lvl2pPr marL="37931725" indent="-37474525">
                        <a:spcBef>
                          <a:spcPct val="20000"/>
                        </a:spcBef>
                        <a:defRPr sz="2400">
                          <a:solidFill>
                            <a:schemeClr val="tx1"/>
                          </a:solidFill>
                          <a:latin typeface="Arial" charset="0"/>
                          <a:ea typeface="ＭＳ Ｐゴシック" charset="-128"/>
                        </a:defRPr>
                      </a:lvl2pPr>
                      <a:lvl3pPr>
                        <a:spcBef>
                          <a:spcPct val="20000"/>
                        </a:spcBef>
                        <a:defRPr sz="2000">
                          <a:solidFill>
                            <a:schemeClr val="tx1"/>
                          </a:solidFill>
                          <a:latin typeface="Arial" charset="0"/>
                          <a:ea typeface="ＭＳ Ｐゴシック" charset="-128"/>
                        </a:defRPr>
                      </a:lvl3pPr>
                      <a:lvl4pPr>
                        <a:spcBef>
                          <a:spcPct val="20000"/>
                        </a:spcBef>
                        <a:defRPr>
                          <a:solidFill>
                            <a:schemeClr val="tx1"/>
                          </a:solidFill>
                          <a:latin typeface="Arial" charset="0"/>
                          <a:ea typeface="ＭＳ Ｐゴシック" charset="-128"/>
                        </a:defRPr>
                      </a:lvl4pPr>
                      <a:lvl5pPr>
                        <a:spcBef>
                          <a:spcPct val="20000"/>
                        </a:spcBef>
                        <a:defRPr>
                          <a:solidFill>
                            <a:schemeClr val="tx1"/>
                          </a:solidFill>
                          <a:latin typeface="Arial" charset="0"/>
                          <a:ea typeface="ＭＳ Ｐゴシック" charset="-128"/>
                        </a:defRPr>
                      </a:lvl5pPr>
                      <a:lvl6pPr marL="457200" fontAlgn="base">
                        <a:spcBef>
                          <a:spcPct val="20000"/>
                        </a:spcBef>
                        <a:spcAft>
                          <a:spcPct val="0"/>
                        </a:spcAft>
                        <a:defRPr>
                          <a:solidFill>
                            <a:schemeClr val="tx1"/>
                          </a:solidFill>
                          <a:latin typeface="Arial" charset="0"/>
                          <a:ea typeface="ＭＳ Ｐゴシック" charset="-128"/>
                        </a:defRPr>
                      </a:lvl6pPr>
                      <a:lvl7pPr marL="914400" fontAlgn="base">
                        <a:spcBef>
                          <a:spcPct val="20000"/>
                        </a:spcBef>
                        <a:spcAft>
                          <a:spcPct val="0"/>
                        </a:spcAft>
                        <a:defRPr>
                          <a:solidFill>
                            <a:schemeClr val="tx1"/>
                          </a:solidFill>
                          <a:latin typeface="Arial" charset="0"/>
                          <a:ea typeface="ＭＳ Ｐゴシック" charset="-128"/>
                        </a:defRPr>
                      </a:lvl7pPr>
                      <a:lvl8pPr marL="1371600" fontAlgn="base">
                        <a:spcBef>
                          <a:spcPct val="20000"/>
                        </a:spcBef>
                        <a:spcAft>
                          <a:spcPct val="0"/>
                        </a:spcAft>
                        <a:defRPr>
                          <a:solidFill>
                            <a:schemeClr val="tx1"/>
                          </a:solidFill>
                          <a:latin typeface="Arial" charset="0"/>
                          <a:ea typeface="ＭＳ Ｐゴシック" charset="-128"/>
                        </a:defRPr>
                      </a:lvl8pPr>
                      <a:lvl9pPr marL="1828800" fontAlgn="base">
                        <a:spcBef>
                          <a:spcPct val="20000"/>
                        </a:spcBef>
                        <a:spcAft>
                          <a:spcPct val="0"/>
                        </a:spcAft>
                        <a:defRPr>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x-none" altLang="x-none" sz="2100" b="0" i="0" u="none" strike="noStrike" cap="none" normalizeH="0" baseline="0">
                        <a:ln>
                          <a:noFill/>
                        </a:ln>
                        <a:solidFill>
                          <a:schemeClr val="tx1"/>
                        </a:solidFill>
                        <a:effectLst/>
                        <a:latin typeface="Arial" charset="0"/>
                        <a:ea typeface="ＭＳ Ｐゴシック"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ea typeface="ＭＳ Ｐゴシック" charset="-128"/>
                        </a:defRPr>
                      </a:lvl1pPr>
                      <a:lvl2pPr marL="37931725" indent="-37474525">
                        <a:spcBef>
                          <a:spcPct val="20000"/>
                        </a:spcBef>
                        <a:defRPr sz="2400">
                          <a:solidFill>
                            <a:schemeClr val="tx1"/>
                          </a:solidFill>
                          <a:latin typeface="Arial" charset="0"/>
                          <a:ea typeface="ＭＳ Ｐゴシック" charset="-128"/>
                        </a:defRPr>
                      </a:lvl2pPr>
                      <a:lvl3pPr>
                        <a:spcBef>
                          <a:spcPct val="20000"/>
                        </a:spcBef>
                        <a:defRPr sz="2000">
                          <a:solidFill>
                            <a:schemeClr val="tx1"/>
                          </a:solidFill>
                          <a:latin typeface="Arial" charset="0"/>
                          <a:ea typeface="ＭＳ Ｐゴシック" charset="-128"/>
                        </a:defRPr>
                      </a:lvl3pPr>
                      <a:lvl4pPr>
                        <a:spcBef>
                          <a:spcPct val="20000"/>
                        </a:spcBef>
                        <a:defRPr>
                          <a:solidFill>
                            <a:schemeClr val="tx1"/>
                          </a:solidFill>
                          <a:latin typeface="Arial" charset="0"/>
                          <a:ea typeface="ＭＳ Ｐゴシック" charset="-128"/>
                        </a:defRPr>
                      </a:lvl4pPr>
                      <a:lvl5pPr>
                        <a:spcBef>
                          <a:spcPct val="20000"/>
                        </a:spcBef>
                        <a:defRPr>
                          <a:solidFill>
                            <a:schemeClr val="tx1"/>
                          </a:solidFill>
                          <a:latin typeface="Arial" charset="0"/>
                          <a:ea typeface="ＭＳ Ｐゴシック" charset="-128"/>
                        </a:defRPr>
                      </a:lvl5pPr>
                      <a:lvl6pPr marL="457200" fontAlgn="base">
                        <a:spcBef>
                          <a:spcPct val="20000"/>
                        </a:spcBef>
                        <a:spcAft>
                          <a:spcPct val="0"/>
                        </a:spcAft>
                        <a:defRPr>
                          <a:solidFill>
                            <a:schemeClr val="tx1"/>
                          </a:solidFill>
                          <a:latin typeface="Arial" charset="0"/>
                          <a:ea typeface="ＭＳ Ｐゴシック" charset="-128"/>
                        </a:defRPr>
                      </a:lvl6pPr>
                      <a:lvl7pPr marL="914400" fontAlgn="base">
                        <a:spcBef>
                          <a:spcPct val="20000"/>
                        </a:spcBef>
                        <a:spcAft>
                          <a:spcPct val="0"/>
                        </a:spcAft>
                        <a:defRPr>
                          <a:solidFill>
                            <a:schemeClr val="tx1"/>
                          </a:solidFill>
                          <a:latin typeface="Arial" charset="0"/>
                          <a:ea typeface="ＭＳ Ｐゴシック" charset="-128"/>
                        </a:defRPr>
                      </a:lvl7pPr>
                      <a:lvl8pPr marL="1371600" fontAlgn="base">
                        <a:spcBef>
                          <a:spcPct val="20000"/>
                        </a:spcBef>
                        <a:spcAft>
                          <a:spcPct val="0"/>
                        </a:spcAft>
                        <a:defRPr>
                          <a:solidFill>
                            <a:schemeClr val="tx1"/>
                          </a:solidFill>
                          <a:latin typeface="Arial" charset="0"/>
                          <a:ea typeface="ＭＳ Ｐゴシック" charset="-128"/>
                        </a:defRPr>
                      </a:lvl8pPr>
                      <a:lvl9pPr marL="1828800" fontAlgn="base">
                        <a:spcBef>
                          <a:spcPct val="20000"/>
                        </a:spcBef>
                        <a:spcAft>
                          <a:spcPct val="0"/>
                        </a:spcAft>
                        <a:defRPr>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x-none" altLang="x-none" sz="2100" b="0" i="0" u="none" strike="noStrike" cap="none" normalizeH="0" baseline="0">
                        <a:ln>
                          <a:noFill/>
                        </a:ln>
                        <a:solidFill>
                          <a:schemeClr val="tx1"/>
                        </a:solidFill>
                        <a:effectLst/>
                        <a:latin typeface="Arial" charset="0"/>
                        <a:ea typeface="ＭＳ Ｐゴシック"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ea typeface="ＭＳ Ｐゴシック" charset="-128"/>
                        </a:defRPr>
                      </a:lvl1pPr>
                      <a:lvl2pPr marL="37931725" indent="-37474525">
                        <a:spcBef>
                          <a:spcPct val="20000"/>
                        </a:spcBef>
                        <a:defRPr sz="2400">
                          <a:solidFill>
                            <a:schemeClr val="tx1"/>
                          </a:solidFill>
                          <a:latin typeface="Arial" charset="0"/>
                          <a:ea typeface="ＭＳ Ｐゴシック" charset="-128"/>
                        </a:defRPr>
                      </a:lvl2pPr>
                      <a:lvl3pPr>
                        <a:spcBef>
                          <a:spcPct val="20000"/>
                        </a:spcBef>
                        <a:defRPr sz="2000">
                          <a:solidFill>
                            <a:schemeClr val="tx1"/>
                          </a:solidFill>
                          <a:latin typeface="Arial" charset="0"/>
                          <a:ea typeface="ＭＳ Ｐゴシック" charset="-128"/>
                        </a:defRPr>
                      </a:lvl3pPr>
                      <a:lvl4pPr>
                        <a:spcBef>
                          <a:spcPct val="20000"/>
                        </a:spcBef>
                        <a:defRPr>
                          <a:solidFill>
                            <a:schemeClr val="tx1"/>
                          </a:solidFill>
                          <a:latin typeface="Arial" charset="0"/>
                          <a:ea typeface="ＭＳ Ｐゴシック" charset="-128"/>
                        </a:defRPr>
                      </a:lvl4pPr>
                      <a:lvl5pPr>
                        <a:spcBef>
                          <a:spcPct val="20000"/>
                        </a:spcBef>
                        <a:defRPr>
                          <a:solidFill>
                            <a:schemeClr val="tx1"/>
                          </a:solidFill>
                          <a:latin typeface="Arial" charset="0"/>
                          <a:ea typeface="ＭＳ Ｐゴシック" charset="-128"/>
                        </a:defRPr>
                      </a:lvl5pPr>
                      <a:lvl6pPr marL="457200" fontAlgn="base">
                        <a:spcBef>
                          <a:spcPct val="20000"/>
                        </a:spcBef>
                        <a:spcAft>
                          <a:spcPct val="0"/>
                        </a:spcAft>
                        <a:defRPr>
                          <a:solidFill>
                            <a:schemeClr val="tx1"/>
                          </a:solidFill>
                          <a:latin typeface="Arial" charset="0"/>
                          <a:ea typeface="ＭＳ Ｐゴシック" charset="-128"/>
                        </a:defRPr>
                      </a:lvl6pPr>
                      <a:lvl7pPr marL="914400" fontAlgn="base">
                        <a:spcBef>
                          <a:spcPct val="20000"/>
                        </a:spcBef>
                        <a:spcAft>
                          <a:spcPct val="0"/>
                        </a:spcAft>
                        <a:defRPr>
                          <a:solidFill>
                            <a:schemeClr val="tx1"/>
                          </a:solidFill>
                          <a:latin typeface="Arial" charset="0"/>
                          <a:ea typeface="ＭＳ Ｐゴシック" charset="-128"/>
                        </a:defRPr>
                      </a:lvl7pPr>
                      <a:lvl8pPr marL="1371600" fontAlgn="base">
                        <a:spcBef>
                          <a:spcPct val="20000"/>
                        </a:spcBef>
                        <a:spcAft>
                          <a:spcPct val="0"/>
                        </a:spcAft>
                        <a:defRPr>
                          <a:solidFill>
                            <a:schemeClr val="tx1"/>
                          </a:solidFill>
                          <a:latin typeface="Arial" charset="0"/>
                          <a:ea typeface="ＭＳ Ｐゴシック" charset="-128"/>
                        </a:defRPr>
                      </a:lvl8pPr>
                      <a:lvl9pPr marL="1828800" fontAlgn="base">
                        <a:spcBef>
                          <a:spcPct val="20000"/>
                        </a:spcBef>
                        <a:spcAft>
                          <a:spcPct val="0"/>
                        </a:spcAft>
                        <a:defRPr>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x-none" altLang="x-none" sz="2100" b="0" i="0" u="none" strike="noStrike" cap="none" normalizeH="0" baseline="0">
                        <a:ln>
                          <a:noFill/>
                        </a:ln>
                        <a:solidFill>
                          <a:schemeClr val="tx1"/>
                        </a:solidFill>
                        <a:effectLst/>
                        <a:latin typeface="Arial" charset="0"/>
                        <a:ea typeface="ＭＳ Ｐゴシック"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x-none" altLang="x-none" sz="2100" b="0" i="0" u="none" strike="noStrike" cap="none" normalizeH="0" baseline="0">
                        <a:ln>
                          <a:noFill/>
                        </a:ln>
                        <a:solidFill>
                          <a:schemeClr val="tx1"/>
                        </a:solidFill>
                        <a:effectLst/>
                        <a:latin typeface="Arial" charset="0"/>
                        <a:ea typeface="ＭＳ Ｐゴシック" charset="-128"/>
                      </a:endParaRP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981126">
                <a:tc>
                  <a:txBody>
                    <a:bodyPr/>
                    <a:lstStyle>
                      <a:lvl1pPr>
                        <a:spcBef>
                          <a:spcPct val="20000"/>
                        </a:spcBef>
                        <a:defRPr sz="2800">
                          <a:solidFill>
                            <a:schemeClr val="tx1"/>
                          </a:solidFill>
                          <a:latin typeface="Arial" charset="0"/>
                          <a:ea typeface="ＭＳ Ｐゴシック" charset="-128"/>
                        </a:defRPr>
                      </a:lvl1pPr>
                      <a:lvl2pPr marL="37931725" indent="-37474525">
                        <a:spcBef>
                          <a:spcPct val="20000"/>
                        </a:spcBef>
                        <a:defRPr sz="2400">
                          <a:solidFill>
                            <a:schemeClr val="tx1"/>
                          </a:solidFill>
                          <a:latin typeface="Arial" charset="0"/>
                          <a:ea typeface="ＭＳ Ｐゴシック" charset="-128"/>
                        </a:defRPr>
                      </a:lvl2pPr>
                      <a:lvl3pPr>
                        <a:spcBef>
                          <a:spcPct val="20000"/>
                        </a:spcBef>
                        <a:defRPr sz="2000">
                          <a:solidFill>
                            <a:schemeClr val="tx1"/>
                          </a:solidFill>
                          <a:latin typeface="Arial" charset="0"/>
                          <a:ea typeface="ＭＳ Ｐゴシック" charset="-128"/>
                        </a:defRPr>
                      </a:lvl3pPr>
                      <a:lvl4pPr>
                        <a:spcBef>
                          <a:spcPct val="20000"/>
                        </a:spcBef>
                        <a:defRPr>
                          <a:solidFill>
                            <a:schemeClr val="tx1"/>
                          </a:solidFill>
                          <a:latin typeface="Arial" charset="0"/>
                          <a:ea typeface="ＭＳ Ｐゴシック" charset="-128"/>
                        </a:defRPr>
                      </a:lvl4pPr>
                      <a:lvl5pPr>
                        <a:spcBef>
                          <a:spcPct val="20000"/>
                        </a:spcBef>
                        <a:defRPr>
                          <a:solidFill>
                            <a:schemeClr val="tx1"/>
                          </a:solidFill>
                          <a:latin typeface="Arial" charset="0"/>
                          <a:ea typeface="ＭＳ Ｐゴシック" charset="-128"/>
                        </a:defRPr>
                      </a:lvl5pPr>
                      <a:lvl6pPr marL="457200" fontAlgn="base">
                        <a:spcBef>
                          <a:spcPct val="20000"/>
                        </a:spcBef>
                        <a:spcAft>
                          <a:spcPct val="0"/>
                        </a:spcAft>
                        <a:defRPr>
                          <a:solidFill>
                            <a:schemeClr val="tx1"/>
                          </a:solidFill>
                          <a:latin typeface="Arial" charset="0"/>
                          <a:ea typeface="ＭＳ Ｐゴシック" charset="-128"/>
                        </a:defRPr>
                      </a:lvl6pPr>
                      <a:lvl7pPr marL="914400" fontAlgn="base">
                        <a:spcBef>
                          <a:spcPct val="20000"/>
                        </a:spcBef>
                        <a:spcAft>
                          <a:spcPct val="0"/>
                        </a:spcAft>
                        <a:defRPr>
                          <a:solidFill>
                            <a:schemeClr val="tx1"/>
                          </a:solidFill>
                          <a:latin typeface="Arial" charset="0"/>
                          <a:ea typeface="ＭＳ Ｐゴシック" charset="-128"/>
                        </a:defRPr>
                      </a:lvl7pPr>
                      <a:lvl8pPr marL="1371600" fontAlgn="base">
                        <a:spcBef>
                          <a:spcPct val="20000"/>
                        </a:spcBef>
                        <a:spcAft>
                          <a:spcPct val="0"/>
                        </a:spcAft>
                        <a:defRPr>
                          <a:solidFill>
                            <a:schemeClr val="tx1"/>
                          </a:solidFill>
                          <a:latin typeface="Arial" charset="0"/>
                          <a:ea typeface="ＭＳ Ｐゴシック" charset="-128"/>
                        </a:defRPr>
                      </a:lvl8pPr>
                      <a:lvl9pPr marL="1828800" fontAlgn="base">
                        <a:spcBef>
                          <a:spcPct val="20000"/>
                        </a:spcBef>
                        <a:spcAft>
                          <a:spcPct val="0"/>
                        </a:spcAft>
                        <a:defRPr>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x-none" altLang="x-none" sz="2100" b="0" i="0" u="none" strike="noStrike" cap="none" normalizeH="0" baseline="0">
                        <a:ln>
                          <a:noFill/>
                        </a:ln>
                        <a:solidFill>
                          <a:schemeClr val="tx1"/>
                        </a:solidFill>
                        <a:effectLst/>
                        <a:latin typeface="Arial" charset="0"/>
                        <a:ea typeface="ＭＳ Ｐゴシック" charset="-128"/>
                      </a:endParaRP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ea typeface="ＭＳ Ｐゴシック" charset="-128"/>
                        </a:defRPr>
                      </a:lvl1pPr>
                      <a:lvl2pPr marL="37931725" indent="-37474525">
                        <a:spcBef>
                          <a:spcPct val="20000"/>
                        </a:spcBef>
                        <a:defRPr sz="2400">
                          <a:solidFill>
                            <a:schemeClr val="tx1"/>
                          </a:solidFill>
                          <a:latin typeface="Arial" charset="0"/>
                          <a:ea typeface="ＭＳ Ｐゴシック" charset="-128"/>
                        </a:defRPr>
                      </a:lvl2pPr>
                      <a:lvl3pPr>
                        <a:spcBef>
                          <a:spcPct val="20000"/>
                        </a:spcBef>
                        <a:defRPr sz="2000">
                          <a:solidFill>
                            <a:schemeClr val="tx1"/>
                          </a:solidFill>
                          <a:latin typeface="Arial" charset="0"/>
                          <a:ea typeface="ＭＳ Ｐゴシック" charset="-128"/>
                        </a:defRPr>
                      </a:lvl3pPr>
                      <a:lvl4pPr>
                        <a:spcBef>
                          <a:spcPct val="20000"/>
                        </a:spcBef>
                        <a:defRPr>
                          <a:solidFill>
                            <a:schemeClr val="tx1"/>
                          </a:solidFill>
                          <a:latin typeface="Arial" charset="0"/>
                          <a:ea typeface="ＭＳ Ｐゴシック" charset="-128"/>
                        </a:defRPr>
                      </a:lvl4pPr>
                      <a:lvl5pPr>
                        <a:spcBef>
                          <a:spcPct val="20000"/>
                        </a:spcBef>
                        <a:defRPr>
                          <a:solidFill>
                            <a:schemeClr val="tx1"/>
                          </a:solidFill>
                          <a:latin typeface="Arial" charset="0"/>
                          <a:ea typeface="ＭＳ Ｐゴシック" charset="-128"/>
                        </a:defRPr>
                      </a:lvl5pPr>
                      <a:lvl6pPr marL="457200" fontAlgn="base">
                        <a:spcBef>
                          <a:spcPct val="20000"/>
                        </a:spcBef>
                        <a:spcAft>
                          <a:spcPct val="0"/>
                        </a:spcAft>
                        <a:defRPr>
                          <a:solidFill>
                            <a:schemeClr val="tx1"/>
                          </a:solidFill>
                          <a:latin typeface="Arial" charset="0"/>
                          <a:ea typeface="ＭＳ Ｐゴシック" charset="-128"/>
                        </a:defRPr>
                      </a:lvl6pPr>
                      <a:lvl7pPr marL="914400" fontAlgn="base">
                        <a:spcBef>
                          <a:spcPct val="20000"/>
                        </a:spcBef>
                        <a:spcAft>
                          <a:spcPct val="0"/>
                        </a:spcAft>
                        <a:defRPr>
                          <a:solidFill>
                            <a:schemeClr val="tx1"/>
                          </a:solidFill>
                          <a:latin typeface="Arial" charset="0"/>
                          <a:ea typeface="ＭＳ Ｐゴシック" charset="-128"/>
                        </a:defRPr>
                      </a:lvl7pPr>
                      <a:lvl8pPr marL="1371600" fontAlgn="base">
                        <a:spcBef>
                          <a:spcPct val="20000"/>
                        </a:spcBef>
                        <a:spcAft>
                          <a:spcPct val="0"/>
                        </a:spcAft>
                        <a:defRPr>
                          <a:solidFill>
                            <a:schemeClr val="tx1"/>
                          </a:solidFill>
                          <a:latin typeface="Arial" charset="0"/>
                          <a:ea typeface="ＭＳ Ｐゴシック" charset="-128"/>
                        </a:defRPr>
                      </a:lvl8pPr>
                      <a:lvl9pPr marL="1828800" fontAlgn="base">
                        <a:spcBef>
                          <a:spcPct val="20000"/>
                        </a:spcBef>
                        <a:spcAft>
                          <a:spcPct val="0"/>
                        </a:spcAft>
                        <a:defRPr>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x-none" altLang="x-none" sz="2100" b="0" i="0" u="none" strike="noStrike" cap="none" normalizeH="0" baseline="0">
                        <a:ln>
                          <a:noFill/>
                        </a:ln>
                        <a:solidFill>
                          <a:schemeClr val="tx1"/>
                        </a:solidFill>
                        <a:effectLst/>
                        <a:latin typeface="Arial" charset="0"/>
                        <a:ea typeface="ＭＳ Ｐゴシック"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ea typeface="ＭＳ Ｐゴシック" charset="-128"/>
                        </a:defRPr>
                      </a:lvl1pPr>
                      <a:lvl2pPr marL="37931725" indent="-37474525">
                        <a:spcBef>
                          <a:spcPct val="20000"/>
                        </a:spcBef>
                        <a:defRPr sz="2400">
                          <a:solidFill>
                            <a:schemeClr val="tx1"/>
                          </a:solidFill>
                          <a:latin typeface="Arial" charset="0"/>
                          <a:ea typeface="ＭＳ Ｐゴシック" charset="-128"/>
                        </a:defRPr>
                      </a:lvl2pPr>
                      <a:lvl3pPr>
                        <a:spcBef>
                          <a:spcPct val="20000"/>
                        </a:spcBef>
                        <a:defRPr sz="2000">
                          <a:solidFill>
                            <a:schemeClr val="tx1"/>
                          </a:solidFill>
                          <a:latin typeface="Arial" charset="0"/>
                          <a:ea typeface="ＭＳ Ｐゴシック" charset="-128"/>
                        </a:defRPr>
                      </a:lvl3pPr>
                      <a:lvl4pPr>
                        <a:spcBef>
                          <a:spcPct val="20000"/>
                        </a:spcBef>
                        <a:defRPr>
                          <a:solidFill>
                            <a:schemeClr val="tx1"/>
                          </a:solidFill>
                          <a:latin typeface="Arial" charset="0"/>
                          <a:ea typeface="ＭＳ Ｐゴシック" charset="-128"/>
                        </a:defRPr>
                      </a:lvl4pPr>
                      <a:lvl5pPr>
                        <a:spcBef>
                          <a:spcPct val="20000"/>
                        </a:spcBef>
                        <a:defRPr>
                          <a:solidFill>
                            <a:schemeClr val="tx1"/>
                          </a:solidFill>
                          <a:latin typeface="Arial" charset="0"/>
                          <a:ea typeface="ＭＳ Ｐゴシック" charset="-128"/>
                        </a:defRPr>
                      </a:lvl5pPr>
                      <a:lvl6pPr marL="457200" fontAlgn="base">
                        <a:spcBef>
                          <a:spcPct val="20000"/>
                        </a:spcBef>
                        <a:spcAft>
                          <a:spcPct val="0"/>
                        </a:spcAft>
                        <a:defRPr>
                          <a:solidFill>
                            <a:schemeClr val="tx1"/>
                          </a:solidFill>
                          <a:latin typeface="Arial" charset="0"/>
                          <a:ea typeface="ＭＳ Ｐゴシック" charset="-128"/>
                        </a:defRPr>
                      </a:lvl6pPr>
                      <a:lvl7pPr marL="914400" fontAlgn="base">
                        <a:spcBef>
                          <a:spcPct val="20000"/>
                        </a:spcBef>
                        <a:spcAft>
                          <a:spcPct val="0"/>
                        </a:spcAft>
                        <a:defRPr>
                          <a:solidFill>
                            <a:schemeClr val="tx1"/>
                          </a:solidFill>
                          <a:latin typeface="Arial" charset="0"/>
                          <a:ea typeface="ＭＳ Ｐゴシック" charset="-128"/>
                        </a:defRPr>
                      </a:lvl7pPr>
                      <a:lvl8pPr marL="1371600" fontAlgn="base">
                        <a:spcBef>
                          <a:spcPct val="20000"/>
                        </a:spcBef>
                        <a:spcAft>
                          <a:spcPct val="0"/>
                        </a:spcAft>
                        <a:defRPr>
                          <a:solidFill>
                            <a:schemeClr val="tx1"/>
                          </a:solidFill>
                          <a:latin typeface="Arial" charset="0"/>
                          <a:ea typeface="ＭＳ Ｐゴシック" charset="-128"/>
                        </a:defRPr>
                      </a:lvl8pPr>
                      <a:lvl9pPr marL="1828800" fontAlgn="base">
                        <a:spcBef>
                          <a:spcPct val="20000"/>
                        </a:spcBef>
                        <a:spcAft>
                          <a:spcPct val="0"/>
                        </a:spcAft>
                        <a:defRPr>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x-none" altLang="x-none" sz="2100" b="0" i="0" u="none" strike="noStrike" cap="none" normalizeH="0" baseline="0">
                        <a:ln>
                          <a:noFill/>
                        </a:ln>
                        <a:solidFill>
                          <a:schemeClr val="tx1"/>
                        </a:solidFill>
                        <a:effectLst/>
                        <a:latin typeface="Arial" charset="0"/>
                        <a:ea typeface="ＭＳ Ｐゴシック"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ea typeface="ＭＳ Ｐゴシック" charset="-128"/>
                        </a:defRPr>
                      </a:lvl1pPr>
                      <a:lvl2pPr marL="37931725" indent="-37474525">
                        <a:spcBef>
                          <a:spcPct val="20000"/>
                        </a:spcBef>
                        <a:defRPr sz="2400">
                          <a:solidFill>
                            <a:schemeClr val="tx1"/>
                          </a:solidFill>
                          <a:latin typeface="Arial" charset="0"/>
                          <a:ea typeface="ＭＳ Ｐゴシック" charset="-128"/>
                        </a:defRPr>
                      </a:lvl2pPr>
                      <a:lvl3pPr>
                        <a:spcBef>
                          <a:spcPct val="20000"/>
                        </a:spcBef>
                        <a:defRPr sz="2000">
                          <a:solidFill>
                            <a:schemeClr val="tx1"/>
                          </a:solidFill>
                          <a:latin typeface="Arial" charset="0"/>
                          <a:ea typeface="ＭＳ Ｐゴシック" charset="-128"/>
                        </a:defRPr>
                      </a:lvl3pPr>
                      <a:lvl4pPr>
                        <a:spcBef>
                          <a:spcPct val="20000"/>
                        </a:spcBef>
                        <a:defRPr>
                          <a:solidFill>
                            <a:schemeClr val="tx1"/>
                          </a:solidFill>
                          <a:latin typeface="Arial" charset="0"/>
                          <a:ea typeface="ＭＳ Ｐゴシック" charset="-128"/>
                        </a:defRPr>
                      </a:lvl4pPr>
                      <a:lvl5pPr>
                        <a:spcBef>
                          <a:spcPct val="20000"/>
                        </a:spcBef>
                        <a:defRPr>
                          <a:solidFill>
                            <a:schemeClr val="tx1"/>
                          </a:solidFill>
                          <a:latin typeface="Arial" charset="0"/>
                          <a:ea typeface="ＭＳ Ｐゴシック" charset="-128"/>
                        </a:defRPr>
                      </a:lvl5pPr>
                      <a:lvl6pPr marL="457200" fontAlgn="base">
                        <a:spcBef>
                          <a:spcPct val="20000"/>
                        </a:spcBef>
                        <a:spcAft>
                          <a:spcPct val="0"/>
                        </a:spcAft>
                        <a:defRPr>
                          <a:solidFill>
                            <a:schemeClr val="tx1"/>
                          </a:solidFill>
                          <a:latin typeface="Arial" charset="0"/>
                          <a:ea typeface="ＭＳ Ｐゴシック" charset="-128"/>
                        </a:defRPr>
                      </a:lvl6pPr>
                      <a:lvl7pPr marL="914400" fontAlgn="base">
                        <a:spcBef>
                          <a:spcPct val="20000"/>
                        </a:spcBef>
                        <a:spcAft>
                          <a:spcPct val="0"/>
                        </a:spcAft>
                        <a:defRPr>
                          <a:solidFill>
                            <a:schemeClr val="tx1"/>
                          </a:solidFill>
                          <a:latin typeface="Arial" charset="0"/>
                          <a:ea typeface="ＭＳ Ｐゴシック" charset="-128"/>
                        </a:defRPr>
                      </a:lvl7pPr>
                      <a:lvl8pPr marL="1371600" fontAlgn="base">
                        <a:spcBef>
                          <a:spcPct val="20000"/>
                        </a:spcBef>
                        <a:spcAft>
                          <a:spcPct val="0"/>
                        </a:spcAft>
                        <a:defRPr>
                          <a:solidFill>
                            <a:schemeClr val="tx1"/>
                          </a:solidFill>
                          <a:latin typeface="Arial" charset="0"/>
                          <a:ea typeface="ＭＳ Ｐゴシック" charset="-128"/>
                        </a:defRPr>
                      </a:lvl8pPr>
                      <a:lvl9pPr marL="1828800" fontAlgn="base">
                        <a:spcBef>
                          <a:spcPct val="20000"/>
                        </a:spcBef>
                        <a:spcAft>
                          <a:spcPct val="0"/>
                        </a:spcAft>
                        <a:defRPr>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x-none" altLang="x-none" sz="2100" b="0" i="0" u="none" strike="noStrike" cap="none" normalizeH="0" baseline="0" dirty="0">
                        <a:ln>
                          <a:noFill/>
                        </a:ln>
                        <a:solidFill>
                          <a:schemeClr val="tx1"/>
                        </a:solidFill>
                        <a:effectLst/>
                        <a:latin typeface="Arial" charset="0"/>
                        <a:ea typeface="ＭＳ Ｐゴシック"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ea typeface="ＭＳ Ｐゴシック" charset="-128"/>
                        </a:defRPr>
                      </a:lvl1pPr>
                      <a:lvl2pPr marL="37931725" indent="-37474525">
                        <a:spcBef>
                          <a:spcPct val="20000"/>
                        </a:spcBef>
                        <a:defRPr sz="2400">
                          <a:solidFill>
                            <a:schemeClr val="tx1"/>
                          </a:solidFill>
                          <a:latin typeface="Arial" charset="0"/>
                          <a:ea typeface="ＭＳ Ｐゴシック" charset="-128"/>
                        </a:defRPr>
                      </a:lvl2pPr>
                      <a:lvl3pPr>
                        <a:spcBef>
                          <a:spcPct val="20000"/>
                        </a:spcBef>
                        <a:defRPr sz="2000">
                          <a:solidFill>
                            <a:schemeClr val="tx1"/>
                          </a:solidFill>
                          <a:latin typeface="Arial" charset="0"/>
                          <a:ea typeface="ＭＳ Ｐゴシック" charset="-128"/>
                        </a:defRPr>
                      </a:lvl3pPr>
                      <a:lvl4pPr>
                        <a:spcBef>
                          <a:spcPct val="20000"/>
                        </a:spcBef>
                        <a:defRPr>
                          <a:solidFill>
                            <a:schemeClr val="tx1"/>
                          </a:solidFill>
                          <a:latin typeface="Arial" charset="0"/>
                          <a:ea typeface="ＭＳ Ｐゴシック" charset="-128"/>
                        </a:defRPr>
                      </a:lvl4pPr>
                      <a:lvl5pPr>
                        <a:spcBef>
                          <a:spcPct val="20000"/>
                        </a:spcBef>
                        <a:defRPr>
                          <a:solidFill>
                            <a:schemeClr val="tx1"/>
                          </a:solidFill>
                          <a:latin typeface="Arial" charset="0"/>
                          <a:ea typeface="ＭＳ Ｐゴシック" charset="-128"/>
                        </a:defRPr>
                      </a:lvl5pPr>
                      <a:lvl6pPr marL="457200" fontAlgn="base">
                        <a:spcBef>
                          <a:spcPct val="20000"/>
                        </a:spcBef>
                        <a:spcAft>
                          <a:spcPct val="0"/>
                        </a:spcAft>
                        <a:defRPr>
                          <a:solidFill>
                            <a:schemeClr val="tx1"/>
                          </a:solidFill>
                          <a:latin typeface="Arial" charset="0"/>
                          <a:ea typeface="ＭＳ Ｐゴシック" charset="-128"/>
                        </a:defRPr>
                      </a:lvl6pPr>
                      <a:lvl7pPr marL="914400" fontAlgn="base">
                        <a:spcBef>
                          <a:spcPct val="20000"/>
                        </a:spcBef>
                        <a:spcAft>
                          <a:spcPct val="0"/>
                        </a:spcAft>
                        <a:defRPr>
                          <a:solidFill>
                            <a:schemeClr val="tx1"/>
                          </a:solidFill>
                          <a:latin typeface="Arial" charset="0"/>
                          <a:ea typeface="ＭＳ Ｐゴシック" charset="-128"/>
                        </a:defRPr>
                      </a:lvl7pPr>
                      <a:lvl8pPr marL="1371600" fontAlgn="base">
                        <a:spcBef>
                          <a:spcPct val="20000"/>
                        </a:spcBef>
                        <a:spcAft>
                          <a:spcPct val="0"/>
                        </a:spcAft>
                        <a:defRPr>
                          <a:solidFill>
                            <a:schemeClr val="tx1"/>
                          </a:solidFill>
                          <a:latin typeface="Arial" charset="0"/>
                          <a:ea typeface="ＭＳ Ｐゴシック" charset="-128"/>
                        </a:defRPr>
                      </a:lvl8pPr>
                      <a:lvl9pPr marL="1828800" fontAlgn="base">
                        <a:spcBef>
                          <a:spcPct val="20000"/>
                        </a:spcBef>
                        <a:spcAft>
                          <a:spcPct val="0"/>
                        </a:spcAft>
                        <a:defRPr>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x-none" altLang="x-none" sz="2100" b="0" i="0" u="none" strike="noStrike" cap="none" normalizeH="0" baseline="0">
                        <a:ln>
                          <a:noFill/>
                        </a:ln>
                        <a:solidFill>
                          <a:schemeClr val="tx1"/>
                        </a:solidFill>
                        <a:effectLst/>
                        <a:latin typeface="Arial" charset="0"/>
                        <a:ea typeface="ＭＳ Ｐゴシック"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x-none" altLang="x-none" sz="2100" b="0" i="0" u="none" strike="noStrike" cap="none" normalizeH="0" baseline="0" dirty="0">
                        <a:ln>
                          <a:noFill/>
                        </a:ln>
                        <a:solidFill>
                          <a:schemeClr val="tx1"/>
                        </a:solidFill>
                        <a:effectLst/>
                        <a:latin typeface="Arial" charset="0"/>
                        <a:ea typeface="ＭＳ Ｐゴシック" charset="-128"/>
                      </a:endParaRP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bl>
          </a:graphicData>
        </a:graphic>
      </p:graphicFrame>
      <p:sp>
        <p:nvSpPr>
          <p:cNvPr id="3" name="TextBox 2"/>
          <p:cNvSpPr txBox="1"/>
          <p:nvPr/>
        </p:nvSpPr>
        <p:spPr>
          <a:xfrm>
            <a:off x="181429" y="5930071"/>
            <a:ext cx="5032147" cy="646331"/>
          </a:xfrm>
          <a:prstGeom prst="rect">
            <a:avLst/>
          </a:prstGeom>
          <a:noFill/>
        </p:spPr>
        <p:txBody>
          <a:bodyPr wrap="none" rtlCol="0">
            <a:spAutoFit/>
          </a:bodyPr>
          <a:lstStyle/>
          <a:p>
            <a:r>
              <a:rPr lang="en-US" b="1" dirty="0" smtClean="0">
                <a:latin typeface="Gill Sans"/>
                <a:cs typeface="Gill Sans"/>
              </a:rPr>
              <a:t>Breakout Room for 8 minutes. </a:t>
            </a:r>
          </a:p>
          <a:p>
            <a:r>
              <a:rPr lang="en-US" b="1" dirty="0" smtClean="0">
                <a:latin typeface="Gill Sans"/>
                <a:cs typeface="Gill Sans"/>
              </a:rPr>
              <a:t>Spokesperson for each group is prepared.</a:t>
            </a:r>
            <a:endParaRPr lang="en-US" b="1" dirty="0">
              <a:latin typeface="Gill Sans"/>
              <a:cs typeface="Gill Sans"/>
            </a:endParaRPr>
          </a:p>
        </p:txBody>
      </p:sp>
      <p:pic>
        <p:nvPicPr>
          <p:cNvPr id="9" name="Picture 8" descr="comp book.jp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999237" y="5631120"/>
            <a:ext cx="2005799" cy="1226880"/>
          </a:xfrm>
          <a:prstGeom prst="rect">
            <a:avLst/>
          </a:prstGeom>
        </p:spPr>
      </p:pic>
    </p:spTree>
    <p:extLst>
      <p:ext uri="{BB962C8B-B14F-4D97-AF65-F5344CB8AC3E}">
        <p14:creationId xmlns:p14="http://schemas.microsoft.com/office/powerpoint/2010/main" val="2227002781"/>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irro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9322" y="1754414"/>
            <a:ext cx="3427478" cy="3107372"/>
          </a:xfrm>
          <a:prstGeom prst="rect">
            <a:avLst/>
          </a:prstGeom>
        </p:spPr>
      </p:pic>
      <p:sp>
        <p:nvSpPr>
          <p:cNvPr id="2" name="Slide Number Placeholder 1"/>
          <p:cNvSpPr>
            <a:spLocks noGrp="1"/>
          </p:cNvSpPr>
          <p:nvPr>
            <p:ph type="sldNum" sz="quarter" idx="12"/>
          </p:nvPr>
        </p:nvSpPr>
        <p:spPr/>
        <p:txBody>
          <a:bodyPr/>
          <a:lstStyle/>
          <a:p>
            <a:fld id="{230328CC-4F7D-A845-8B2B-D7F20DED636A}" type="slidenum">
              <a:rPr lang="en-US" smtClean="0"/>
              <a:t>43</a:t>
            </a:fld>
            <a:endParaRPr lang="en-US" dirty="0"/>
          </a:p>
        </p:txBody>
      </p:sp>
      <p:sp>
        <p:nvSpPr>
          <p:cNvPr id="3" name="The NUA’s mission is to substantiate an irrefutable belief in the capacity of all public school children to achieve the high intellectual performances demanded by our ever changing global community. Our focus is teacher and administrator quality through professional development which incorporates current research from cognitive neuroscience on learning, teaching, and leading. We partner with school districts to support the building of their capacity to advocate community-wide responsibility for realizing the learning potential of its children."/>
          <p:cNvSpPr txBox="1"/>
          <p:nvPr/>
        </p:nvSpPr>
        <p:spPr>
          <a:xfrm>
            <a:off x="681347" y="1293440"/>
            <a:ext cx="7630097" cy="2885185"/>
          </a:xfrm>
          <a:prstGeom prst="rect">
            <a:avLst/>
          </a:prstGeom>
          <a:ln w="12700">
            <a:miter lim="400000"/>
          </a:ln>
          <a:extLst>
            <a:ext uri="{C572A759-6A51-4108-AA02-DFA0A04FC94B}">
              <ma14:wrappingTextBoxFlag xmlns:ma14="http://schemas.microsoft.com/office/mac/drawingml/2011/main" val="1"/>
            </a:ext>
          </a:extLst>
        </p:spPr>
        <p:txBody>
          <a:bodyPr wrap="square" lIns="35705" tIns="35705" rIns="35705" bIns="35705" anchor="ctr">
            <a:spAutoFit/>
          </a:bodyPr>
          <a:lstStyle>
            <a:lvl1pPr algn="l" defTabSz="457200">
              <a:lnSpc>
                <a:spcPts val="4900"/>
              </a:lnSpc>
              <a:spcBef>
                <a:spcPts val="2400"/>
              </a:spcBef>
              <a:defRPr sz="1800" b="0">
                <a:solidFill>
                  <a:schemeClr val="accent4">
                    <a:hueOff val="468000"/>
                    <a:satOff val="-4761"/>
                    <a:lumOff val="10196"/>
                  </a:schemeClr>
                </a:solidFill>
                <a:latin typeface="Verdana"/>
                <a:ea typeface="Verdana"/>
                <a:cs typeface="Verdana"/>
                <a:sym typeface="Verdana"/>
              </a:defRPr>
            </a:lvl1pPr>
          </a:lstStyle>
          <a:p>
            <a:pPr>
              <a:lnSpc>
                <a:spcPct val="120000"/>
              </a:lnSpc>
            </a:pPr>
            <a:r>
              <a:rPr lang="en-US" sz="4800" b="1" dirty="0" smtClean="0">
                <a:solidFill>
                  <a:srgbClr val="FF6600"/>
                </a:solidFill>
                <a:latin typeface="Gill Sans"/>
                <a:cs typeface="Gill Sans"/>
              </a:rPr>
              <a:t>Shout Out</a:t>
            </a:r>
          </a:p>
          <a:p>
            <a:pPr marL="571500" indent="-571500">
              <a:lnSpc>
                <a:spcPct val="120000"/>
              </a:lnSpc>
              <a:buFont typeface="Arial"/>
              <a:buChar char="•"/>
            </a:pPr>
            <a:r>
              <a:rPr lang="en-US" sz="3600" b="1" dirty="0" smtClean="0">
                <a:solidFill>
                  <a:srgbClr val="FF6600"/>
                </a:solidFill>
                <a:latin typeface="Gill Sans"/>
                <a:cs typeface="Gill Sans"/>
              </a:rPr>
              <a:t>to a colleague</a:t>
            </a:r>
          </a:p>
          <a:p>
            <a:pPr marL="571500" indent="-571500">
              <a:lnSpc>
                <a:spcPct val="120000"/>
              </a:lnSpc>
              <a:buFont typeface="Arial"/>
              <a:buChar char="•"/>
            </a:pPr>
            <a:r>
              <a:rPr lang="en-US" sz="3600" b="1" dirty="0" smtClean="0">
                <a:solidFill>
                  <a:srgbClr val="FF6600"/>
                </a:solidFill>
                <a:latin typeface="Gill Sans"/>
                <a:cs typeface="Gill Sans"/>
              </a:rPr>
              <a:t>to a person</a:t>
            </a:r>
          </a:p>
        </p:txBody>
      </p:sp>
    </p:spTree>
    <p:extLst>
      <p:ext uri="{BB962C8B-B14F-4D97-AF65-F5344CB8AC3E}">
        <p14:creationId xmlns:p14="http://schemas.microsoft.com/office/powerpoint/2010/main" val="3485674663"/>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9020" y="1308459"/>
            <a:ext cx="8422257" cy="3651539"/>
          </a:xfrm>
          <a:prstGeom prst="rect">
            <a:avLst/>
          </a:prstGeom>
        </p:spPr>
        <p:txBody>
          <a:bodyPr wrap="square" lIns="64288" tIns="32144" rIns="64288" bIns="32144">
            <a:spAutoFit/>
          </a:bodyPr>
          <a:lstStyle/>
          <a:p>
            <a:pPr algn="ctr">
              <a:lnSpc>
                <a:spcPct val="140000"/>
              </a:lnSpc>
            </a:pPr>
            <a:r>
              <a:rPr lang="en-US" sz="7200" b="1" dirty="0">
                <a:solidFill>
                  <a:srgbClr val="0D0D0D"/>
                </a:solidFill>
                <a:latin typeface="Gill Sans"/>
                <a:cs typeface="Gill Sans"/>
              </a:rPr>
              <a:t>Thank You</a:t>
            </a:r>
          </a:p>
          <a:p>
            <a:pPr algn="ctr">
              <a:lnSpc>
                <a:spcPct val="140000"/>
              </a:lnSpc>
            </a:pPr>
            <a:r>
              <a:rPr lang="en-US" sz="3200" b="1" dirty="0">
                <a:solidFill>
                  <a:srgbClr val="0D0D0D"/>
                </a:solidFill>
                <a:latin typeface="Gill Sans"/>
                <a:cs typeface="Gill Sans"/>
              </a:rPr>
              <a:t>robert@eggplant.org</a:t>
            </a:r>
          </a:p>
          <a:p>
            <a:pPr algn="ctr">
              <a:lnSpc>
                <a:spcPct val="140000"/>
              </a:lnSpc>
            </a:pPr>
            <a:r>
              <a:rPr lang="en-US" sz="3200" b="1" dirty="0">
                <a:solidFill>
                  <a:srgbClr val="0D0D0D"/>
                </a:solidFill>
                <a:latin typeface="Gill Sans"/>
                <a:cs typeface="Gill Sans"/>
              </a:rPr>
              <a:t>www.eggplant.org</a:t>
            </a:r>
          </a:p>
          <a:p>
            <a:pPr algn="ctr">
              <a:lnSpc>
                <a:spcPct val="140000"/>
              </a:lnSpc>
            </a:pPr>
            <a:r>
              <a:rPr lang="en-US" sz="3200" b="1" dirty="0">
                <a:solidFill>
                  <a:srgbClr val="0D0D0D"/>
                </a:solidFill>
                <a:latin typeface="Gill Sans"/>
                <a:cs typeface="Gill Sans"/>
              </a:rPr>
              <a:t>www.nuatc.org</a:t>
            </a:r>
          </a:p>
        </p:txBody>
      </p:sp>
      <p:pic>
        <p:nvPicPr>
          <p:cNvPr id="4" name="Picture 3" descr="rcsd-mark.jp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789299" y="214954"/>
            <a:ext cx="3242637" cy="766670"/>
          </a:xfrm>
          <a:prstGeom prst="rect">
            <a:avLst/>
          </a:prstGeom>
        </p:spPr>
      </p:pic>
      <p:pic>
        <p:nvPicPr>
          <p:cNvPr id="5" name="Picture 4" descr="NUA-mark.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112069" y="-20850"/>
            <a:ext cx="2982516" cy="1000125"/>
          </a:xfrm>
          <a:prstGeom prst="rect">
            <a:avLst/>
          </a:prstGeom>
        </p:spPr>
      </p:pic>
      <p:sp>
        <p:nvSpPr>
          <p:cNvPr id="3" name="Slide Number Placeholder 2"/>
          <p:cNvSpPr>
            <a:spLocks noGrp="1"/>
          </p:cNvSpPr>
          <p:nvPr>
            <p:ph type="sldNum" sz="quarter" idx="12"/>
          </p:nvPr>
        </p:nvSpPr>
        <p:spPr/>
        <p:txBody>
          <a:bodyPr/>
          <a:lstStyle/>
          <a:p>
            <a:fld id="{230328CC-4F7D-A845-8B2B-D7F20DED636A}" type="slidenum">
              <a:rPr lang="en-US" smtClean="0"/>
              <a:t>44</a:t>
            </a:fld>
            <a:endParaRPr lang="en-US" dirty="0"/>
          </a:p>
        </p:txBody>
      </p:sp>
    </p:spTree>
    <p:extLst>
      <p:ext uri="{BB962C8B-B14F-4D97-AF65-F5344CB8AC3E}">
        <p14:creationId xmlns:p14="http://schemas.microsoft.com/office/powerpoint/2010/main" val="2516761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
            <a:ext cx="9144000" cy="2455593"/>
          </a:xfrm>
          <a:prstGeom prst="rect">
            <a:avLst/>
          </a:prstGeom>
          <a:solidFill>
            <a:srgbClr val="EDC50A"/>
          </a:solidFill>
          <a:ln w="19050" cmpd="sng">
            <a:solidFill>
              <a:srgbClr val="000000"/>
            </a:solidFill>
          </a:ln>
        </p:spPr>
        <p:style>
          <a:lnRef idx="1">
            <a:schemeClr val="accent1"/>
          </a:lnRef>
          <a:fillRef idx="3">
            <a:schemeClr val="accent1"/>
          </a:fillRef>
          <a:effectRef idx="2">
            <a:schemeClr val="accent1"/>
          </a:effectRef>
          <a:fontRef idx="minor">
            <a:schemeClr val="lt1"/>
          </a:fontRef>
        </p:style>
        <p:txBody>
          <a:bodyPr lIns="91430" tIns="45716" rIns="91430" bIns="45716" spcCol="0" rtlCol="0" anchor="ctr"/>
          <a:lstStyle/>
          <a:p>
            <a:pPr algn="ctr"/>
            <a:endParaRPr lang="en-US" dirty="0">
              <a:solidFill>
                <a:schemeClr val="bg1">
                  <a:lumMod val="50000"/>
                </a:schemeClr>
              </a:solidFill>
            </a:endParaRPr>
          </a:p>
        </p:txBody>
      </p:sp>
      <p:sp>
        <p:nvSpPr>
          <p:cNvPr id="4" name="Slide Number Placeholder 3"/>
          <p:cNvSpPr>
            <a:spLocks noGrp="1"/>
          </p:cNvSpPr>
          <p:nvPr>
            <p:ph type="sldNum" sz="quarter" idx="12"/>
          </p:nvPr>
        </p:nvSpPr>
        <p:spPr/>
        <p:txBody>
          <a:bodyPr/>
          <a:lstStyle/>
          <a:p>
            <a:fld id="{230328CC-4F7D-A845-8B2B-D7F20DED636A}" type="slidenum">
              <a:rPr lang="en-US" smtClean="0"/>
              <a:t>5</a:t>
            </a:fld>
            <a:endParaRPr lang="en-US" dirty="0"/>
          </a:p>
        </p:txBody>
      </p:sp>
      <p:sp>
        <p:nvSpPr>
          <p:cNvPr id="6" name="TextBox 5"/>
          <p:cNvSpPr txBox="1"/>
          <p:nvPr/>
        </p:nvSpPr>
        <p:spPr>
          <a:xfrm>
            <a:off x="-84667" y="169337"/>
            <a:ext cx="9228667" cy="1809726"/>
          </a:xfrm>
          <a:prstGeom prst="rect">
            <a:avLst/>
          </a:prstGeom>
          <a:noFill/>
        </p:spPr>
        <p:txBody>
          <a:bodyPr wrap="square" rtlCol="0">
            <a:spAutoFit/>
          </a:bodyPr>
          <a:lstStyle/>
          <a:p>
            <a:pPr algn="ctr">
              <a:lnSpc>
                <a:spcPct val="110000"/>
              </a:lnSpc>
            </a:pPr>
            <a:r>
              <a:rPr lang="en-US" sz="6600" b="1" dirty="0" smtClean="0">
                <a:latin typeface="Gill Sans"/>
                <a:cs typeface="Gill Sans"/>
              </a:rPr>
              <a:t>Visitor from Space</a:t>
            </a:r>
          </a:p>
          <a:p>
            <a:pPr algn="ctr">
              <a:lnSpc>
                <a:spcPct val="110000"/>
              </a:lnSpc>
            </a:pPr>
            <a:r>
              <a:rPr lang="en-US" sz="3600" b="1" dirty="0" smtClean="0">
                <a:latin typeface="Gill Sans"/>
                <a:cs typeface="Gill Sans"/>
              </a:rPr>
              <a:t>Recommendations on 2020 Pandemic</a:t>
            </a:r>
            <a:endParaRPr lang="en-US" sz="3600" b="1" dirty="0">
              <a:latin typeface="Gill Sans"/>
              <a:cs typeface="Gill Sans"/>
            </a:endParaRPr>
          </a:p>
        </p:txBody>
      </p:sp>
      <p:pic>
        <p:nvPicPr>
          <p:cNvPr id="2" name="Picture 1" descr="SailingStone_Burke_136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667" y="2140857"/>
            <a:ext cx="9228667" cy="5708953"/>
          </a:xfrm>
          <a:prstGeom prst="rect">
            <a:avLst/>
          </a:prstGeom>
        </p:spPr>
      </p:pic>
    </p:spTree>
    <p:extLst>
      <p:ext uri="{BB962C8B-B14F-4D97-AF65-F5344CB8AC3E}">
        <p14:creationId xmlns:p14="http://schemas.microsoft.com/office/powerpoint/2010/main" val="5056029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30328CC-4F7D-A845-8B2B-D7F20DED636A}" type="slidenum">
              <a:rPr lang="en-US" smtClean="0"/>
              <a:t>6</a:t>
            </a:fld>
            <a:endParaRPr lang="en-US" dirty="0"/>
          </a:p>
        </p:txBody>
      </p:sp>
      <p:pic>
        <p:nvPicPr>
          <p:cNvPr id="5" name="Picture 4" descr="SailingStone_Burke_136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7524" y="-96762"/>
            <a:ext cx="8239276" cy="7063620"/>
          </a:xfrm>
          <a:prstGeom prst="rect">
            <a:avLst/>
          </a:prstGeom>
        </p:spPr>
      </p:pic>
      <p:sp>
        <p:nvSpPr>
          <p:cNvPr id="6" name="Rectangle 5"/>
          <p:cNvSpPr/>
          <p:nvPr/>
        </p:nvSpPr>
        <p:spPr>
          <a:xfrm>
            <a:off x="0" y="196334"/>
            <a:ext cx="9143999" cy="523220"/>
          </a:xfrm>
          <a:prstGeom prst="rect">
            <a:avLst/>
          </a:prstGeom>
        </p:spPr>
        <p:txBody>
          <a:bodyPr wrap="square">
            <a:spAutoFit/>
          </a:bodyPr>
          <a:lstStyle/>
          <a:p>
            <a:pPr algn="ctr"/>
            <a:r>
              <a:rPr lang="en-US" sz="2800" b="1" dirty="0" smtClean="0">
                <a:solidFill>
                  <a:schemeClr val="bg1"/>
                </a:solidFill>
                <a:latin typeface="Gill Sans"/>
                <a:cs typeface="Gill Sans"/>
              </a:rPr>
              <a:t>Powerful Questions</a:t>
            </a:r>
            <a:endParaRPr lang="en-US" sz="2800" b="1" dirty="0">
              <a:solidFill>
                <a:schemeClr val="bg1"/>
              </a:solidFill>
              <a:latin typeface="Gill Sans"/>
              <a:cs typeface="Gill Sans"/>
            </a:endParaRPr>
          </a:p>
        </p:txBody>
      </p:sp>
    </p:spTree>
    <p:extLst>
      <p:ext uri="{BB962C8B-B14F-4D97-AF65-F5344CB8AC3E}">
        <p14:creationId xmlns:p14="http://schemas.microsoft.com/office/powerpoint/2010/main" val="61067304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30328CC-4F7D-A845-8B2B-D7F20DED636A}" type="slidenum">
              <a:rPr lang="en-US" smtClean="0"/>
              <a:t>7</a:t>
            </a:fld>
            <a:endParaRPr lang="en-US" dirty="0"/>
          </a:p>
        </p:txBody>
      </p:sp>
      <p:sp>
        <p:nvSpPr>
          <p:cNvPr id="5" name="TextBox 4"/>
          <p:cNvSpPr txBox="1"/>
          <p:nvPr/>
        </p:nvSpPr>
        <p:spPr>
          <a:xfrm>
            <a:off x="1572381" y="1729619"/>
            <a:ext cx="184666" cy="369332"/>
          </a:xfrm>
          <a:prstGeom prst="rect">
            <a:avLst/>
          </a:prstGeom>
          <a:noFill/>
        </p:spPr>
        <p:txBody>
          <a:bodyPr wrap="none" rtlCol="0">
            <a:spAutoFit/>
          </a:bodyPr>
          <a:lstStyle/>
          <a:p>
            <a:endParaRPr lang="en-US" dirty="0"/>
          </a:p>
        </p:txBody>
      </p:sp>
      <p:pic>
        <p:nvPicPr>
          <p:cNvPr id="6" name="Picture 5" descr="sailing stone tex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9681"/>
            <a:ext cx="9144000" cy="6659464"/>
          </a:xfrm>
          <a:prstGeom prst="rect">
            <a:avLst/>
          </a:prstGeom>
        </p:spPr>
      </p:pic>
      <p:sp>
        <p:nvSpPr>
          <p:cNvPr id="7" name="Rectangle 6"/>
          <p:cNvSpPr/>
          <p:nvPr/>
        </p:nvSpPr>
        <p:spPr>
          <a:xfrm>
            <a:off x="0" y="196334"/>
            <a:ext cx="9143999" cy="523220"/>
          </a:xfrm>
          <a:prstGeom prst="rect">
            <a:avLst/>
          </a:prstGeom>
        </p:spPr>
        <p:txBody>
          <a:bodyPr wrap="square">
            <a:spAutoFit/>
          </a:bodyPr>
          <a:lstStyle/>
          <a:p>
            <a:pPr algn="ctr"/>
            <a:r>
              <a:rPr lang="en-US" sz="2800" b="1" dirty="0">
                <a:solidFill>
                  <a:schemeClr val="bg1"/>
                </a:solidFill>
                <a:latin typeface="Gill Sans"/>
                <a:cs typeface="Gill Sans"/>
              </a:rPr>
              <a:t>https://</a:t>
            </a:r>
            <a:r>
              <a:rPr lang="en-US" sz="2800" b="1" dirty="0" err="1">
                <a:solidFill>
                  <a:schemeClr val="bg1"/>
                </a:solidFill>
                <a:latin typeface="Gill Sans"/>
                <a:cs typeface="Gill Sans"/>
              </a:rPr>
              <a:t>apod.nasa.gov</a:t>
            </a:r>
            <a:r>
              <a:rPr lang="en-US" sz="2800" b="1" dirty="0">
                <a:solidFill>
                  <a:schemeClr val="bg1"/>
                </a:solidFill>
                <a:latin typeface="Gill Sans"/>
                <a:cs typeface="Gill Sans"/>
              </a:rPr>
              <a:t>/</a:t>
            </a:r>
          </a:p>
        </p:txBody>
      </p:sp>
    </p:spTree>
    <p:extLst>
      <p:ext uri="{BB962C8B-B14F-4D97-AF65-F5344CB8AC3E}">
        <p14:creationId xmlns:p14="http://schemas.microsoft.com/office/powerpoint/2010/main" val="63531560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pace.jpg"/>
          <p:cNvPicPr>
            <a:picLocks noChangeAspect="1"/>
          </p:cNvPicPr>
          <p:nvPr/>
        </p:nvPicPr>
        <p:blipFill>
          <a:blip r:embed="rId2">
            <a:alphaModFix/>
            <a:extLst>
              <a:ext uri="{28A0092B-C50C-407E-A947-70E740481C1C}">
                <a14:useLocalDpi xmlns:a14="http://schemas.microsoft.com/office/drawing/2010/main" val="0"/>
              </a:ext>
            </a:extLst>
          </a:blip>
          <a:stretch>
            <a:fillRect/>
          </a:stretch>
        </p:blipFill>
        <p:spPr>
          <a:xfrm>
            <a:off x="0" y="0"/>
            <a:ext cx="9144000" cy="1659166"/>
          </a:xfrm>
          <a:prstGeom prst="rect">
            <a:avLst/>
          </a:prstGeom>
        </p:spPr>
      </p:pic>
      <p:pic>
        <p:nvPicPr>
          <p:cNvPr id="8" name="Picture 7" descr="hello hands.jpg"/>
          <p:cNvPicPr>
            <a:picLocks noChangeAspect="1"/>
          </p:cNvPicPr>
          <p:nvPr/>
        </p:nvPicPr>
        <p:blipFill>
          <a:blip r:embed="rId3">
            <a:alphaModFix amt="50000"/>
            <a:extLst>
              <a:ext uri="{28A0092B-C50C-407E-A947-70E740481C1C}">
                <a14:useLocalDpi xmlns:a14="http://schemas.microsoft.com/office/drawing/2010/main" val="0"/>
              </a:ext>
            </a:extLst>
          </a:blip>
          <a:stretch>
            <a:fillRect/>
          </a:stretch>
        </p:blipFill>
        <p:spPr>
          <a:xfrm>
            <a:off x="1" y="1659166"/>
            <a:ext cx="9144000" cy="5231642"/>
          </a:xfrm>
          <a:prstGeom prst="rect">
            <a:avLst/>
          </a:prstGeom>
        </p:spPr>
      </p:pic>
      <p:sp>
        <p:nvSpPr>
          <p:cNvPr id="4" name="Slide Number Placeholder 3"/>
          <p:cNvSpPr>
            <a:spLocks noGrp="1"/>
          </p:cNvSpPr>
          <p:nvPr>
            <p:ph type="sldNum" sz="quarter" idx="12"/>
          </p:nvPr>
        </p:nvSpPr>
        <p:spPr/>
        <p:txBody>
          <a:bodyPr/>
          <a:lstStyle/>
          <a:p>
            <a:fld id="{230328CC-4F7D-A845-8B2B-D7F20DED636A}" type="slidenum">
              <a:rPr lang="en-US" smtClean="0"/>
              <a:t>8</a:t>
            </a:fld>
            <a:endParaRPr lang="en-US" dirty="0"/>
          </a:p>
        </p:txBody>
      </p:sp>
      <p:sp>
        <p:nvSpPr>
          <p:cNvPr id="5" name="The Hello Campaign"/>
          <p:cNvSpPr txBox="1"/>
          <p:nvPr/>
        </p:nvSpPr>
        <p:spPr>
          <a:xfrm>
            <a:off x="0" y="456452"/>
            <a:ext cx="9144000" cy="810795"/>
          </a:xfrm>
          <a:prstGeom prst="rect">
            <a:avLst/>
          </a:prstGeom>
          <a:ln w="12700">
            <a:miter lim="400000"/>
          </a:ln>
          <a:extLst>
            <a:ext uri="{C572A759-6A51-4108-AA02-DFA0A04FC94B}">
              <ma14:wrappingTextBoxFlag xmlns:ma14="http://schemas.microsoft.com/office/mac/drawingml/2011/main" val="1"/>
            </a:ext>
          </a:extLst>
        </p:spPr>
        <p:txBody>
          <a:bodyPr wrap="square" lIns="35717" tIns="35717" rIns="35717" bIns="35717" anchor="ctr">
            <a:spAutoFit/>
          </a:bodyPr>
          <a:lstStyle>
            <a:lvl1pPr>
              <a:defRPr sz="8800">
                <a:solidFill>
                  <a:srgbClr val="000000"/>
                </a:solidFill>
              </a:defRPr>
            </a:lvl1pPr>
          </a:lstStyle>
          <a:p>
            <a:pPr algn="ctr"/>
            <a:r>
              <a:rPr lang="en-US" sz="4800" b="1" dirty="0" smtClean="0">
                <a:solidFill>
                  <a:schemeClr val="bg1"/>
                </a:solidFill>
                <a:latin typeface="Gill Sans"/>
                <a:cs typeface="Gill Sans"/>
              </a:rPr>
              <a:t>Community Building</a:t>
            </a:r>
            <a:endParaRPr sz="4800" b="1" dirty="0">
              <a:solidFill>
                <a:schemeClr val="bg1"/>
              </a:solidFill>
              <a:latin typeface="Gill Sans"/>
              <a:cs typeface="Gill Sans"/>
            </a:endParaRPr>
          </a:p>
        </p:txBody>
      </p:sp>
      <p:sp>
        <p:nvSpPr>
          <p:cNvPr id="6" name="Rectangle 5"/>
          <p:cNvSpPr/>
          <p:nvPr/>
        </p:nvSpPr>
        <p:spPr>
          <a:xfrm>
            <a:off x="1371702" y="1729405"/>
            <a:ext cx="5942652" cy="4401205"/>
          </a:xfrm>
          <a:prstGeom prst="rect">
            <a:avLst/>
          </a:prstGeom>
        </p:spPr>
        <p:txBody>
          <a:bodyPr wrap="none">
            <a:spAutoFit/>
          </a:bodyPr>
          <a:lstStyle/>
          <a:p>
            <a:pPr marL="457200" indent="-457200">
              <a:spcAft>
                <a:spcPts val="1800"/>
              </a:spcAft>
              <a:buFont typeface="Arial"/>
              <a:buChar char="•"/>
            </a:pPr>
            <a:r>
              <a:rPr lang="en-US" sz="4400" b="1" dirty="0" smtClean="0">
                <a:solidFill>
                  <a:srgbClr val="0D0D0D"/>
                </a:solidFill>
                <a:latin typeface="Gill Sans"/>
                <a:cs typeface="Gill Sans"/>
              </a:rPr>
              <a:t>Headline</a:t>
            </a:r>
          </a:p>
          <a:p>
            <a:pPr marL="457200" indent="-457200">
              <a:spcAft>
                <a:spcPts val="1800"/>
              </a:spcAft>
              <a:buFont typeface="Arial"/>
              <a:buChar char="•"/>
            </a:pPr>
            <a:r>
              <a:rPr lang="en-US" sz="4400" b="1" dirty="0" smtClean="0">
                <a:solidFill>
                  <a:srgbClr val="0D0D0D"/>
                </a:solidFill>
                <a:latin typeface="Gill Sans"/>
                <a:cs typeface="Gill Sans"/>
              </a:rPr>
              <a:t>Visitor from Space</a:t>
            </a:r>
          </a:p>
          <a:p>
            <a:pPr marL="457200" indent="-457200">
              <a:spcAft>
                <a:spcPts val="1800"/>
              </a:spcAft>
              <a:buFont typeface="Arial"/>
              <a:buChar char="•"/>
            </a:pPr>
            <a:r>
              <a:rPr lang="en-US" sz="4400" b="1" dirty="0" smtClean="0">
                <a:solidFill>
                  <a:srgbClr val="0D0D0D"/>
                </a:solidFill>
                <a:latin typeface="Gill Sans"/>
                <a:cs typeface="Gill Sans"/>
              </a:rPr>
              <a:t>School at Home</a:t>
            </a:r>
          </a:p>
          <a:p>
            <a:pPr marL="457200" indent="-457200">
              <a:spcAft>
                <a:spcPts val="1800"/>
              </a:spcAft>
              <a:buFont typeface="Arial"/>
              <a:buChar char="•"/>
            </a:pPr>
            <a:r>
              <a:rPr lang="en-US" sz="4400" b="1" dirty="0" smtClean="0">
                <a:solidFill>
                  <a:srgbClr val="0D0D0D"/>
                </a:solidFill>
                <a:latin typeface="Gill Sans"/>
                <a:cs typeface="Gill Sans"/>
              </a:rPr>
              <a:t>Hello Campaign</a:t>
            </a:r>
          </a:p>
          <a:p>
            <a:pPr marL="457200" indent="-457200">
              <a:spcAft>
                <a:spcPts val="1800"/>
              </a:spcAft>
              <a:buFont typeface="Arial"/>
              <a:buChar char="•"/>
            </a:pPr>
            <a:r>
              <a:rPr lang="en-US" sz="4400" b="1" dirty="0" smtClean="0">
                <a:latin typeface="Gill Sans"/>
                <a:cs typeface="Gill Sans"/>
              </a:rPr>
              <a:t>?? More Ideas !!</a:t>
            </a:r>
            <a:endParaRPr lang="en-US" sz="4400" b="1" dirty="0">
              <a:solidFill>
                <a:srgbClr val="0D0D0D"/>
              </a:solidFill>
              <a:latin typeface="Gill Sans"/>
              <a:cs typeface="Gill Sans"/>
            </a:endParaRPr>
          </a:p>
        </p:txBody>
      </p:sp>
    </p:spTree>
    <p:extLst>
      <p:ext uri="{BB962C8B-B14F-4D97-AF65-F5344CB8AC3E}">
        <p14:creationId xmlns:p14="http://schemas.microsoft.com/office/powerpoint/2010/main" val="175036714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ight-bulb-updated.ps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60514" y="1336867"/>
            <a:ext cx="3968804" cy="4130182"/>
          </a:xfrm>
          <a:prstGeom prst="rect">
            <a:avLst/>
          </a:prstGeom>
        </p:spPr>
      </p:pic>
      <p:sp>
        <p:nvSpPr>
          <p:cNvPr id="2" name="Slide Number Placeholder 1"/>
          <p:cNvSpPr>
            <a:spLocks noGrp="1"/>
          </p:cNvSpPr>
          <p:nvPr>
            <p:ph type="sldNum" sz="quarter" idx="12"/>
          </p:nvPr>
        </p:nvSpPr>
        <p:spPr/>
        <p:txBody>
          <a:bodyPr/>
          <a:lstStyle/>
          <a:p>
            <a:fld id="{230328CC-4F7D-A845-8B2B-D7F20DED636A}" type="slidenum">
              <a:rPr lang="en-US" smtClean="0"/>
              <a:t>9</a:t>
            </a:fld>
            <a:endParaRPr lang="en-US" dirty="0"/>
          </a:p>
        </p:txBody>
      </p:sp>
      <p:sp>
        <p:nvSpPr>
          <p:cNvPr id="3" name="The NUA’s mission is to substantiate an irrefutable belief in the capacity of all public school children to achieve the high intellectual performances demanded by our ever changing global community. Our focus is teacher and administrator quality through professional development which incorporates current research from cognitive neuroscience on learning, teaching, and leading. We partner with school districts to support the building of their capacity to advocate community-wide responsibility for realizing the learning potential of its children."/>
          <p:cNvSpPr txBox="1"/>
          <p:nvPr/>
        </p:nvSpPr>
        <p:spPr>
          <a:xfrm>
            <a:off x="451538" y="59763"/>
            <a:ext cx="7630097" cy="6775481"/>
          </a:xfrm>
          <a:prstGeom prst="rect">
            <a:avLst/>
          </a:prstGeom>
          <a:ln w="12700">
            <a:miter lim="400000"/>
          </a:ln>
          <a:extLst>
            <a:ext uri="{C572A759-6A51-4108-AA02-DFA0A04FC94B}">
              <ma14:wrappingTextBoxFlag xmlns:ma14="http://schemas.microsoft.com/office/mac/drawingml/2011/main" val="1"/>
            </a:ext>
          </a:extLst>
        </p:spPr>
        <p:txBody>
          <a:bodyPr wrap="square" lIns="35705" tIns="35705" rIns="35705" bIns="35705" anchor="ctr">
            <a:spAutoFit/>
          </a:bodyPr>
          <a:lstStyle>
            <a:lvl1pPr algn="l" defTabSz="457200">
              <a:lnSpc>
                <a:spcPts val="4900"/>
              </a:lnSpc>
              <a:spcBef>
                <a:spcPts val="2400"/>
              </a:spcBef>
              <a:defRPr sz="1800" b="0">
                <a:solidFill>
                  <a:schemeClr val="accent4">
                    <a:hueOff val="468000"/>
                    <a:satOff val="-4761"/>
                    <a:lumOff val="10196"/>
                  </a:schemeClr>
                </a:solidFill>
                <a:latin typeface="Verdana"/>
                <a:ea typeface="Verdana"/>
                <a:cs typeface="Verdana"/>
                <a:sym typeface="Verdana"/>
              </a:defRPr>
            </a:lvl1pPr>
          </a:lstStyle>
          <a:p>
            <a:pPr>
              <a:lnSpc>
                <a:spcPct val="120000"/>
              </a:lnSpc>
            </a:pPr>
            <a:r>
              <a:rPr lang="en-US" sz="4800" b="1" dirty="0" smtClean="0">
                <a:solidFill>
                  <a:srgbClr val="FF6600"/>
                </a:solidFill>
                <a:latin typeface="Gill Sans"/>
                <a:cs typeface="Gill Sans"/>
              </a:rPr>
              <a:t>Other Ideas</a:t>
            </a:r>
          </a:p>
          <a:p>
            <a:pPr marL="571500" indent="-571500">
              <a:lnSpc>
                <a:spcPct val="120000"/>
              </a:lnSpc>
              <a:buFont typeface="Arial"/>
              <a:buChar char="•"/>
            </a:pPr>
            <a:r>
              <a:rPr lang="en-US" sz="3600" b="1" dirty="0" smtClean="0">
                <a:solidFill>
                  <a:srgbClr val="FF6600"/>
                </a:solidFill>
                <a:latin typeface="Gill Sans"/>
                <a:cs typeface="Gill Sans"/>
              </a:rPr>
              <a:t>mathematics</a:t>
            </a:r>
          </a:p>
          <a:p>
            <a:pPr marL="571500" indent="-571500">
              <a:lnSpc>
                <a:spcPct val="120000"/>
              </a:lnSpc>
              <a:buFont typeface="Arial"/>
              <a:buChar char="•"/>
            </a:pPr>
            <a:r>
              <a:rPr lang="en-US" sz="3600" b="1" dirty="0" smtClean="0">
                <a:solidFill>
                  <a:srgbClr val="FF6600"/>
                </a:solidFill>
                <a:latin typeface="Gill Sans"/>
                <a:cs typeface="Gill Sans"/>
              </a:rPr>
              <a:t>music</a:t>
            </a:r>
          </a:p>
          <a:p>
            <a:pPr marL="571500" indent="-571500">
              <a:lnSpc>
                <a:spcPct val="120000"/>
              </a:lnSpc>
              <a:buFont typeface="Arial"/>
              <a:buChar char="•"/>
            </a:pPr>
            <a:r>
              <a:rPr lang="en-US" sz="3600" b="1" dirty="0" smtClean="0">
                <a:solidFill>
                  <a:srgbClr val="FF6600"/>
                </a:solidFill>
                <a:latin typeface="Gill Sans"/>
                <a:cs typeface="Gill Sans"/>
              </a:rPr>
              <a:t>science</a:t>
            </a:r>
          </a:p>
          <a:p>
            <a:pPr marL="571500" indent="-571500">
              <a:lnSpc>
                <a:spcPct val="120000"/>
              </a:lnSpc>
              <a:buFont typeface="Arial"/>
              <a:buChar char="•"/>
            </a:pPr>
            <a:r>
              <a:rPr lang="en-US" sz="3600" b="1" dirty="0" smtClean="0">
                <a:solidFill>
                  <a:srgbClr val="FF6600"/>
                </a:solidFill>
                <a:latin typeface="Gill Sans"/>
                <a:cs typeface="Gill Sans"/>
              </a:rPr>
              <a:t>storytelling</a:t>
            </a:r>
          </a:p>
          <a:p>
            <a:pPr marL="571500" indent="-571500">
              <a:lnSpc>
                <a:spcPct val="120000"/>
              </a:lnSpc>
              <a:buFont typeface="Arial"/>
              <a:buChar char="•"/>
            </a:pPr>
            <a:r>
              <a:rPr lang="en-US" sz="3600" b="1" dirty="0" smtClean="0">
                <a:solidFill>
                  <a:srgbClr val="FF6600"/>
                </a:solidFill>
                <a:latin typeface="Gill Sans"/>
                <a:cs typeface="Gill Sans"/>
              </a:rPr>
              <a:t>someone you miss</a:t>
            </a:r>
          </a:p>
          <a:p>
            <a:pPr marL="571500" indent="-571500">
              <a:lnSpc>
                <a:spcPct val="120000"/>
              </a:lnSpc>
              <a:buFont typeface="Arial"/>
              <a:buChar char="•"/>
            </a:pPr>
            <a:r>
              <a:rPr lang="en-US" sz="3600" b="1" dirty="0" smtClean="0">
                <a:solidFill>
                  <a:srgbClr val="FF6600"/>
                </a:solidFill>
                <a:latin typeface="Gill Sans"/>
                <a:cs typeface="Gill Sans"/>
              </a:rPr>
              <a:t>something you miss</a:t>
            </a:r>
            <a:endParaRPr lang="en-US" sz="3600" b="1" dirty="0">
              <a:solidFill>
                <a:srgbClr val="FF6600"/>
              </a:solidFill>
              <a:latin typeface="Gill Sans"/>
              <a:cs typeface="Gill Sans"/>
            </a:endParaRPr>
          </a:p>
        </p:txBody>
      </p:sp>
    </p:spTree>
    <p:extLst>
      <p:ext uri="{BB962C8B-B14F-4D97-AF65-F5344CB8AC3E}">
        <p14:creationId xmlns:p14="http://schemas.microsoft.com/office/powerpoint/2010/main" val="29565821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4542</TotalTime>
  <Words>890</Words>
  <Application>Microsoft Macintosh PowerPoint</Application>
  <PresentationFormat>On-screen Show (4:3)</PresentationFormat>
  <Paragraphs>501</Paragraphs>
  <Slides>44</Slides>
  <Notes>15</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Strategy Review Chart</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price</dc:creator>
  <cp:lastModifiedBy>robert price</cp:lastModifiedBy>
  <cp:revision>71</cp:revision>
  <cp:lastPrinted>2020-05-15T18:29:30Z</cp:lastPrinted>
  <dcterms:created xsi:type="dcterms:W3CDTF">2020-05-03T19:22:27Z</dcterms:created>
  <dcterms:modified xsi:type="dcterms:W3CDTF">2020-05-15T18:30:12Z</dcterms:modified>
</cp:coreProperties>
</file>